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6"/>
  </p:notesMasterIdLst>
  <p:handoutMasterIdLst>
    <p:handoutMasterId r:id="rId17"/>
  </p:handoutMasterIdLst>
  <p:sldIdLst>
    <p:sldId id="256" r:id="rId2"/>
    <p:sldId id="305" r:id="rId3"/>
    <p:sldId id="271" r:id="rId4"/>
    <p:sldId id="317" r:id="rId5"/>
    <p:sldId id="272" r:id="rId6"/>
    <p:sldId id="319" r:id="rId7"/>
    <p:sldId id="320" r:id="rId8"/>
    <p:sldId id="321" r:id="rId9"/>
    <p:sldId id="301" r:id="rId10"/>
    <p:sldId id="299" r:id="rId11"/>
    <p:sldId id="307" r:id="rId12"/>
    <p:sldId id="302" r:id="rId13"/>
    <p:sldId id="316" r:id="rId14"/>
    <p:sldId id="314" r:id="rId15"/>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charset="0"/>
        <a:ea typeface="+mn-ea"/>
        <a:cs typeface="+mn-cs"/>
      </a:defRPr>
    </a:lvl1pPr>
    <a:lvl2pPr marL="457200" algn="l" rtl="0" eaLnBrk="0" fontAlgn="base" hangingPunct="0">
      <a:spcBef>
        <a:spcPct val="0"/>
      </a:spcBef>
      <a:spcAft>
        <a:spcPct val="0"/>
      </a:spcAft>
      <a:defRPr sz="2400" kern="1200">
        <a:solidFill>
          <a:schemeClr val="tx1"/>
        </a:solidFill>
        <a:latin typeface="Arial" charset="0"/>
        <a:ea typeface="+mn-ea"/>
        <a:cs typeface="+mn-cs"/>
      </a:defRPr>
    </a:lvl2pPr>
    <a:lvl3pPr marL="914400" algn="l" rtl="0" eaLnBrk="0" fontAlgn="base" hangingPunct="0">
      <a:spcBef>
        <a:spcPct val="0"/>
      </a:spcBef>
      <a:spcAft>
        <a:spcPct val="0"/>
      </a:spcAft>
      <a:defRPr sz="2400" kern="1200">
        <a:solidFill>
          <a:schemeClr val="tx1"/>
        </a:solidFill>
        <a:latin typeface="Arial" charset="0"/>
        <a:ea typeface="+mn-ea"/>
        <a:cs typeface="+mn-cs"/>
      </a:defRPr>
    </a:lvl3pPr>
    <a:lvl4pPr marL="1371600" algn="l" rtl="0" eaLnBrk="0" fontAlgn="base" hangingPunct="0">
      <a:spcBef>
        <a:spcPct val="0"/>
      </a:spcBef>
      <a:spcAft>
        <a:spcPct val="0"/>
      </a:spcAft>
      <a:defRPr sz="2400" kern="1200">
        <a:solidFill>
          <a:schemeClr val="tx1"/>
        </a:solidFill>
        <a:latin typeface="Arial" charset="0"/>
        <a:ea typeface="+mn-ea"/>
        <a:cs typeface="+mn-cs"/>
      </a:defRPr>
    </a:lvl4pPr>
    <a:lvl5pPr marL="1828800" algn="l" rtl="0" eaLnBrk="0" fontAlgn="base" hangingPunct="0">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0000FF"/>
    <a:srgbClr val="FF9900"/>
    <a:srgbClr val="008000"/>
    <a:srgbClr val="CCFFFF"/>
    <a:srgbClr val="FF3300"/>
    <a:srgbClr val="CC33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727" autoAdjust="0"/>
  </p:normalViewPr>
  <p:slideViewPr>
    <p:cSldViewPr>
      <p:cViewPr varScale="1">
        <p:scale>
          <a:sx n="66" d="100"/>
          <a:sy n="66" d="100"/>
        </p:scale>
        <p:origin x="-138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275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202755"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202756"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202757"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4710B321-7BA0-48DA-B971-214E63ADB122}" type="slidenum">
              <a:rPr lang="en-US"/>
              <a:pPr/>
              <a:t>‹#›</a:t>
            </a:fld>
            <a:endParaRPr lang="en-US"/>
          </a:p>
        </p:txBody>
      </p:sp>
    </p:spTree>
    <p:extLst>
      <p:ext uri="{BB962C8B-B14F-4D97-AF65-F5344CB8AC3E}">
        <p14:creationId xmlns:p14="http://schemas.microsoft.com/office/powerpoint/2010/main" val="30604362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endParaRPr lang="en-US"/>
          </a:p>
        </p:txBody>
      </p:sp>
      <p:sp>
        <p:nvSpPr>
          <p:cNvPr id="4198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endParaRPr lang="en-U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98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99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endParaRPr lang="en-US"/>
          </a:p>
        </p:txBody>
      </p:sp>
      <p:sp>
        <p:nvSpPr>
          <p:cNvPr id="4199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E8A7C4BA-BA7C-45D4-B8EF-283219A59DE5}" type="slidenum">
              <a:rPr lang="en-US"/>
              <a:pPr/>
              <a:t>‹#›</a:t>
            </a:fld>
            <a:endParaRPr lang="en-US"/>
          </a:p>
        </p:txBody>
      </p:sp>
    </p:spTree>
    <p:extLst>
      <p:ext uri="{BB962C8B-B14F-4D97-AF65-F5344CB8AC3E}">
        <p14:creationId xmlns:p14="http://schemas.microsoft.com/office/powerpoint/2010/main" val="395382340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5B4FA110-84D6-48C2-831F-A9B4EA57C2BA}" type="slidenum">
              <a:rPr lang="en-US" sz="1200"/>
              <a:pPr/>
              <a:t>1</a:t>
            </a:fld>
            <a:endParaRPr lang="en-US" sz="1200"/>
          </a:p>
        </p:txBody>
      </p:sp>
      <p:sp>
        <p:nvSpPr>
          <p:cNvPr id="6147" name="Rectangle 2"/>
          <p:cNvSpPr>
            <a:spLocks noRot="1" noChangeArrowheads="1" noTextEdit="1"/>
          </p:cNvSpPr>
          <p:nvPr>
            <p:ph type="sldImg"/>
          </p:nvPr>
        </p:nvSpPr>
        <p:spPr>
          <a:ln/>
        </p:spPr>
      </p:sp>
      <p:sp>
        <p:nvSpPr>
          <p:cNvPr id="6148"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2E60BB63-B683-472A-BE9D-9BEB8D51151D}" type="slidenum">
              <a:rPr lang="en-US" sz="1200"/>
              <a:pPr/>
              <a:t>3</a:t>
            </a:fld>
            <a:endParaRPr lang="en-US" sz="1200"/>
          </a:p>
        </p:txBody>
      </p:sp>
      <p:sp>
        <p:nvSpPr>
          <p:cNvPr id="9219" name="Rectangle 2"/>
          <p:cNvSpPr>
            <a:spLocks noRot="1" noChangeArrowheads="1" noTextEdit="1"/>
          </p:cNvSpPr>
          <p:nvPr>
            <p:ph type="sldImg"/>
          </p:nvPr>
        </p:nvSpPr>
        <p:spPr>
          <a:ln/>
        </p:spPr>
      </p:sp>
      <p:sp>
        <p:nvSpPr>
          <p:cNvPr id="9220"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fld id="{038109F3-F1BE-4BFE-B7CC-FA5F5D0DEF2B}" type="slidenum">
              <a:rPr lang="en-US" sz="1200"/>
              <a:pPr/>
              <a:t>4</a:t>
            </a:fld>
            <a:endParaRPr lang="en-US" sz="1200"/>
          </a:p>
        </p:txBody>
      </p:sp>
      <p:sp>
        <p:nvSpPr>
          <p:cNvPr id="11267" name="Rectangle 2"/>
          <p:cNvSpPr>
            <a:spLocks noRot="1" noChangeArrowheads="1" noTextEdit="1"/>
          </p:cNvSpPr>
          <p:nvPr>
            <p:ph type="sldImg"/>
          </p:nvPr>
        </p:nvSpPr>
        <p:spPr>
          <a:ln/>
        </p:spPr>
      </p:sp>
      <p:sp>
        <p:nvSpPr>
          <p:cNvPr id="11268" name="Rectangle 3"/>
          <p:cNvSpPr>
            <a:spLocks noGrp="1" noChangeArrowheads="1"/>
          </p:cNvSpPr>
          <p:nvPr>
            <p:ph type="body" idx="1"/>
          </p:nvPr>
        </p:nvSpPr>
        <p:spPr>
          <a:noFill/>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0295" name="Rectangle 7"/>
          <p:cNvSpPr>
            <a:spLocks noGrp="1" noChangeArrowheads="1"/>
          </p:cNvSpPr>
          <p:nvPr>
            <p:ph type="ctrTitle"/>
          </p:nvPr>
        </p:nvSpPr>
        <p:spPr>
          <a:xfrm>
            <a:off x="304800" y="838200"/>
            <a:ext cx="8458200" cy="1381125"/>
          </a:xfrm>
          <a:extLst>
            <a:ext uri="{909E8E84-426E-40DD-AFC4-6F175D3DCCD1}">
              <a14:hiddenFill xmlns:a14="http://schemas.microsoft.com/office/drawing/2010/main">
                <a:solidFill>
                  <a:schemeClr val="accent1"/>
                </a:solidFill>
              </a14:hiddenFill>
            </a:ext>
          </a:extLst>
        </p:spPr>
        <p:txBody>
          <a:bodyPr/>
          <a:lstStyle>
            <a:lvl1pPr algn="ctr">
              <a:defRPr/>
            </a:lvl1pPr>
          </a:lstStyle>
          <a:p>
            <a:pPr lvl="0"/>
            <a:r>
              <a:rPr lang="en-US" noProof="0" smtClean="0"/>
              <a:t>Click to edit Master title style</a:t>
            </a:r>
          </a:p>
        </p:txBody>
      </p:sp>
      <p:sp>
        <p:nvSpPr>
          <p:cNvPr id="140296" name="Rectangle 8"/>
          <p:cNvSpPr>
            <a:spLocks noGrp="1" noChangeArrowheads="1"/>
          </p:cNvSpPr>
          <p:nvPr>
            <p:ph type="subTitle" idx="1"/>
          </p:nvPr>
        </p:nvSpPr>
        <p:spPr>
          <a:xfrm>
            <a:off x="1066800" y="3441700"/>
            <a:ext cx="6629400" cy="1676400"/>
          </a:xfrm>
        </p:spPr>
        <p:txBody>
          <a:bodyPr/>
          <a:lstStyle>
            <a:lvl1pPr marL="0" indent="0" algn="ctr">
              <a:buFont typeface="Wingdings" pitchFamily="2" charset="2"/>
              <a:buNone/>
              <a:defRPr b="1">
                <a:solidFill>
                  <a:srgbClr val="008000"/>
                </a:solidFill>
              </a:defRPr>
            </a:lvl1pPr>
          </a:lstStyle>
          <a:p>
            <a:pPr lvl="0"/>
            <a:r>
              <a:rPr lang="en-US" noProof="0" smtClean="0"/>
              <a:t>Click to edit Master subtitle style</a:t>
            </a:r>
          </a:p>
        </p:txBody>
      </p:sp>
      <p:sp>
        <p:nvSpPr>
          <p:cNvPr id="4" name="Rectangle 11"/>
          <p:cNvSpPr>
            <a:spLocks noGrp="1" noChangeArrowheads="1"/>
          </p:cNvSpPr>
          <p:nvPr>
            <p:ph type="sldNum" sz="quarter" idx="10"/>
          </p:nvPr>
        </p:nvSpPr>
        <p:spPr>
          <a:xfrm>
            <a:off x="6553200" y="6386513"/>
            <a:ext cx="2133600" cy="395287"/>
          </a:xfrm>
        </p:spPr>
        <p:txBody>
          <a:bodyPr/>
          <a:lstStyle>
            <a:lvl1pPr>
              <a:defRPr/>
            </a:lvl1pPr>
          </a:lstStyle>
          <a:p>
            <a:fld id="{5831AD6D-B89D-4B94-8FB8-2D06067CB95B}" type="slidenum">
              <a:rPr lang="en-US"/>
              <a:pPr/>
              <a:t>‹#›</a:t>
            </a:fld>
            <a:endParaRPr lang="en-US"/>
          </a:p>
        </p:txBody>
      </p:sp>
    </p:spTree>
    <p:extLst>
      <p:ext uri="{BB962C8B-B14F-4D97-AF65-F5344CB8AC3E}">
        <p14:creationId xmlns:p14="http://schemas.microsoft.com/office/powerpoint/2010/main" val="3709392954"/>
      </p:ext>
    </p:extLst>
  </p:cSld>
  <p:clrMapOvr>
    <a:masterClrMapping/>
  </p:clrMapOvr>
  <p:transition spd="slow" advClick="0" advTm="3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
          <p:cNvSpPr>
            <a:spLocks noGrp="1" noChangeArrowheads="1"/>
          </p:cNvSpPr>
          <p:nvPr>
            <p:ph type="sldNum" sz="quarter" idx="10"/>
          </p:nvPr>
        </p:nvSpPr>
        <p:spPr>
          <a:ln/>
        </p:spPr>
        <p:txBody>
          <a:bodyPr/>
          <a:lstStyle>
            <a:lvl1pPr>
              <a:defRPr/>
            </a:lvl1pPr>
          </a:lstStyle>
          <a:p>
            <a:fld id="{F88491AF-A1DD-4377-97A6-F448BABDF97E}" type="slidenum">
              <a:rPr lang="en-US"/>
              <a:pPr/>
              <a:t>‹#›</a:t>
            </a:fld>
            <a:endParaRPr lang="en-US"/>
          </a:p>
        </p:txBody>
      </p:sp>
      <p:sp>
        <p:nvSpPr>
          <p:cNvPr id="5"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860062737"/>
      </p:ext>
    </p:extLst>
  </p:cSld>
  <p:clrMapOvr>
    <a:masterClrMapping/>
  </p:clrMapOvr>
  <p:transition spd="slow" advClick="0" advTm="3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sldNum" sz="quarter" idx="10"/>
          </p:nvPr>
        </p:nvSpPr>
        <p:spPr>
          <a:ln/>
        </p:spPr>
        <p:txBody>
          <a:bodyPr/>
          <a:lstStyle>
            <a:lvl1pPr>
              <a:defRPr/>
            </a:lvl1pPr>
          </a:lstStyle>
          <a:p>
            <a:fld id="{03618B92-D73F-400B-A22C-2B327480FA08}" type="slidenum">
              <a:rPr lang="en-US"/>
              <a:pPr/>
              <a:t>‹#›</a:t>
            </a:fld>
            <a:endParaRPr lang="en-US"/>
          </a:p>
        </p:txBody>
      </p:sp>
      <p:sp>
        <p:nvSpPr>
          <p:cNvPr id="5"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1621017298"/>
      </p:ext>
    </p:extLst>
  </p:cSld>
  <p:clrMapOvr>
    <a:masterClrMapping/>
  </p:clrMapOvr>
  <p:transition spd="slow" advClick="0" advTm="3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762000"/>
            <a:ext cx="40767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762000"/>
            <a:ext cx="4076700" cy="5638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0"/>
          <p:cNvSpPr>
            <a:spLocks noGrp="1" noChangeArrowheads="1"/>
          </p:cNvSpPr>
          <p:nvPr>
            <p:ph type="sldNum" sz="quarter" idx="10"/>
          </p:nvPr>
        </p:nvSpPr>
        <p:spPr>
          <a:ln/>
        </p:spPr>
        <p:txBody>
          <a:bodyPr/>
          <a:lstStyle>
            <a:lvl1pPr>
              <a:defRPr/>
            </a:lvl1pPr>
          </a:lstStyle>
          <a:p>
            <a:fld id="{0CADBF97-2788-41A8-A8C3-B33883D5482E}" type="slidenum">
              <a:rPr lang="en-US"/>
              <a:pPr/>
              <a:t>‹#›</a:t>
            </a:fld>
            <a:endParaRPr lang="en-US"/>
          </a:p>
        </p:txBody>
      </p:sp>
      <p:sp>
        <p:nvSpPr>
          <p:cNvPr id="6"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2273612972"/>
      </p:ext>
    </p:extLst>
  </p:cSld>
  <p:clrMapOvr>
    <a:masterClrMapping/>
  </p:clrMapOvr>
  <p:transition spd="slow" advClick="0" advTm="3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10"/>
          <p:cNvSpPr>
            <a:spLocks noGrp="1" noChangeArrowheads="1"/>
          </p:cNvSpPr>
          <p:nvPr>
            <p:ph type="sldNum" sz="quarter" idx="10"/>
          </p:nvPr>
        </p:nvSpPr>
        <p:spPr>
          <a:ln/>
        </p:spPr>
        <p:txBody>
          <a:bodyPr/>
          <a:lstStyle>
            <a:lvl1pPr>
              <a:defRPr/>
            </a:lvl1pPr>
          </a:lstStyle>
          <a:p>
            <a:fld id="{DA61BB2D-784C-4B6D-812D-3CDD0151B068}" type="slidenum">
              <a:rPr lang="en-US"/>
              <a:pPr/>
              <a:t>‹#›</a:t>
            </a:fld>
            <a:endParaRPr lang="en-US"/>
          </a:p>
        </p:txBody>
      </p:sp>
      <p:sp>
        <p:nvSpPr>
          <p:cNvPr id="8"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1103857703"/>
      </p:ext>
    </p:extLst>
  </p:cSld>
  <p:clrMapOvr>
    <a:masterClrMapping/>
  </p:clrMapOvr>
  <p:transition spd="slow" advClick="0" advTm="3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10"/>
          <p:cNvSpPr>
            <a:spLocks noGrp="1" noChangeArrowheads="1"/>
          </p:cNvSpPr>
          <p:nvPr>
            <p:ph type="sldNum" sz="quarter" idx="10"/>
          </p:nvPr>
        </p:nvSpPr>
        <p:spPr>
          <a:ln/>
        </p:spPr>
        <p:txBody>
          <a:bodyPr/>
          <a:lstStyle>
            <a:lvl1pPr>
              <a:defRPr/>
            </a:lvl1pPr>
          </a:lstStyle>
          <a:p>
            <a:fld id="{302FFBD0-AF93-43E7-9487-6D0BE6947045}" type="slidenum">
              <a:rPr lang="en-US"/>
              <a:pPr/>
              <a:t>‹#›</a:t>
            </a:fld>
            <a:endParaRPr lang="en-US"/>
          </a:p>
        </p:txBody>
      </p:sp>
      <p:sp>
        <p:nvSpPr>
          <p:cNvPr id="4"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4290219895"/>
      </p:ext>
    </p:extLst>
  </p:cSld>
  <p:clrMapOvr>
    <a:masterClrMapping/>
  </p:clrMapOvr>
  <p:transition spd="slow" advClick="0" advTm="3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sldNum" sz="quarter" idx="10"/>
          </p:nvPr>
        </p:nvSpPr>
        <p:spPr>
          <a:ln/>
        </p:spPr>
        <p:txBody>
          <a:bodyPr/>
          <a:lstStyle>
            <a:lvl1pPr>
              <a:defRPr/>
            </a:lvl1pPr>
          </a:lstStyle>
          <a:p>
            <a:fld id="{E126074C-3552-48F4-B683-879CC4B3B48F}" type="slidenum">
              <a:rPr lang="en-US"/>
              <a:pPr/>
              <a:t>‹#›</a:t>
            </a:fld>
            <a:endParaRPr lang="en-US"/>
          </a:p>
        </p:txBody>
      </p:sp>
      <p:sp>
        <p:nvSpPr>
          <p:cNvPr id="3"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763593516"/>
      </p:ext>
    </p:extLst>
  </p:cSld>
  <p:clrMapOvr>
    <a:masterClrMapping/>
  </p:clrMapOvr>
  <p:transition spd="slow" advClick="0" advTm="3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sldNum" sz="quarter" idx="10"/>
          </p:nvPr>
        </p:nvSpPr>
        <p:spPr>
          <a:ln/>
        </p:spPr>
        <p:txBody>
          <a:bodyPr/>
          <a:lstStyle>
            <a:lvl1pPr>
              <a:defRPr/>
            </a:lvl1pPr>
          </a:lstStyle>
          <a:p>
            <a:fld id="{8F109573-254B-4759-BE5A-602E943BDCAE}" type="slidenum">
              <a:rPr lang="en-US"/>
              <a:pPr/>
              <a:t>‹#›</a:t>
            </a:fld>
            <a:endParaRPr lang="en-US"/>
          </a:p>
        </p:txBody>
      </p:sp>
      <p:sp>
        <p:nvSpPr>
          <p:cNvPr id="6"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635953624"/>
      </p:ext>
    </p:extLst>
  </p:cSld>
  <p:clrMapOvr>
    <a:masterClrMapping/>
  </p:clrMapOvr>
  <p:transition spd="slow" advClick="0" advTm="3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sldNum" sz="quarter" idx="10"/>
          </p:nvPr>
        </p:nvSpPr>
        <p:spPr>
          <a:ln/>
        </p:spPr>
        <p:txBody>
          <a:bodyPr/>
          <a:lstStyle>
            <a:lvl1pPr>
              <a:defRPr/>
            </a:lvl1pPr>
          </a:lstStyle>
          <a:p>
            <a:fld id="{76193FBE-1F9B-4604-88B9-1058EA66C8EC}" type="slidenum">
              <a:rPr lang="en-US"/>
              <a:pPr/>
              <a:t>‹#›</a:t>
            </a:fld>
            <a:endParaRPr lang="en-US"/>
          </a:p>
        </p:txBody>
      </p:sp>
      <p:sp>
        <p:nvSpPr>
          <p:cNvPr id="6"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2432483026"/>
      </p:ext>
    </p:extLst>
  </p:cSld>
  <p:clrMapOvr>
    <a:masterClrMapping/>
  </p:clrMapOvr>
  <p:transition spd="slow" advClick="0" advTm="3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
          <p:cNvSpPr>
            <a:spLocks noGrp="1" noChangeArrowheads="1"/>
          </p:cNvSpPr>
          <p:nvPr>
            <p:ph type="sldNum" sz="quarter" idx="10"/>
          </p:nvPr>
        </p:nvSpPr>
        <p:spPr>
          <a:ln/>
        </p:spPr>
        <p:txBody>
          <a:bodyPr/>
          <a:lstStyle>
            <a:lvl1pPr>
              <a:defRPr/>
            </a:lvl1pPr>
          </a:lstStyle>
          <a:p>
            <a:fld id="{AEAAEB1E-7387-462B-AE97-8E312042ACF1}" type="slidenum">
              <a:rPr lang="en-US"/>
              <a:pPr/>
              <a:t>‹#›</a:t>
            </a:fld>
            <a:endParaRPr lang="en-US"/>
          </a:p>
        </p:txBody>
      </p:sp>
      <p:sp>
        <p:nvSpPr>
          <p:cNvPr id="5"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2956153326"/>
      </p:ext>
    </p:extLst>
  </p:cSld>
  <p:clrMapOvr>
    <a:masterClrMapping/>
  </p:clrMapOvr>
  <p:transition spd="slow" advClick="0" advTm="3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6550" y="0"/>
            <a:ext cx="2076450" cy="6400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0"/>
            <a:ext cx="6076950" cy="6400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10"/>
          <p:cNvSpPr>
            <a:spLocks noGrp="1" noChangeArrowheads="1"/>
          </p:cNvSpPr>
          <p:nvPr>
            <p:ph type="sldNum" sz="quarter" idx="10"/>
          </p:nvPr>
        </p:nvSpPr>
        <p:spPr>
          <a:ln/>
        </p:spPr>
        <p:txBody>
          <a:bodyPr/>
          <a:lstStyle>
            <a:lvl1pPr>
              <a:defRPr/>
            </a:lvl1pPr>
          </a:lstStyle>
          <a:p>
            <a:fld id="{72260B70-1B37-46EC-9614-E124B1029D5A}" type="slidenum">
              <a:rPr lang="en-US"/>
              <a:pPr/>
              <a:t>‹#›</a:t>
            </a:fld>
            <a:endParaRPr lang="en-US"/>
          </a:p>
        </p:txBody>
      </p:sp>
      <p:sp>
        <p:nvSpPr>
          <p:cNvPr id="5"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1484198020"/>
      </p:ext>
    </p:extLst>
  </p:cSld>
  <p:clrMapOvr>
    <a:masterClrMapping/>
  </p:clrMapOvr>
  <p:transition spd="slow" advClick="0" advTm="3000"/>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305800" cy="6858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762000"/>
            <a:ext cx="4076700" cy="5638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86300" y="762000"/>
            <a:ext cx="4076700" cy="5638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0"/>
          <p:cNvSpPr>
            <a:spLocks noGrp="1" noChangeArrowheads="1"/>
          </p:cNvSpPr>
          <p:nvPr>
            <p:ph type="sldNum" sz="quarter" idx="10"/>
          </p:nvPr>
        </p:nvSpPr>
        <p:spPr>
          <a:ln/>
        </p:spPr>
        <p:txBody>
          <a:bodyPr/>
          <a:lstStyle>
            <a:lvl1pPr>
              <a:defRPr/>
            </a:lvl1pPr>
          </a:lstStyle>
          <a:p>
            <a:fld id="{2AD510D9-05A6-4BC6-A6D5-982DCF7E9B5A}" type="slidenum">
              <a:rPr lang="en-US"/>
              <a:pPr/>
              <a:t>‹#›</a:t>
            </a:fld>
            <a:endParaRPr lang="en-US"/>
          </a:p>
        </p:txBody>
      </p:sp>
      <p:sp>
        <p:nvSpPr>
          <p:cNvPr id="6"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3049279918"/>
      </p:ext>
    </p:extLst>
  </p:cSld>
  <p:clrMapOvr>
    <a:masterClrMapping/>
  </p:clrMapOvr>
  <p:transition spd="slow" advClick="0" advTm="3000"/>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3058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762000"/>
            <a:ext cx="8305800" cy="5638800"/>
          </a:xfrm>
        </p:spPr>
        <p:txBody>
          <a:bodyPr/>
          <a:lstStyle/>
          <a:p>
            <a:pPr lvl="0"/>
            <a:endParaRPr lang="en-US" noProof="0" smtClean="0"/>
          </a:p>
        </p:txBody>
      </p:sp>
      <p:sp>
        <p:nvSpPr>
          <p:cNvPr id="4" name="Rectangle 10"/>
          <p:cNvSpPr>
            <a:spLocks noGrp="1" noChangeArrowheads="1"/>
          </p:cNvSpPr>
          <p:nvPr>
            <p:ph type="sldNum" sz="quarter" idx="10"/>
          </p:nvPr>
        </p:nvSpPr>
        <p:spPr>
          <a:ln/>
        </p:spPr>
        <p:txBody>
          <a:bodyPr/>
          <a:lstStyle>
            <a:lvl1pPr>
              <a:defRPr/>
            </a:lvl1pPr>
          </a:lstStyle>
          <a:p>
            <a:fld id="{E7B77709-FC2A-4195-A77B-AE8E5A545C00}" type="slidenum">
              <a:rPr lang="en-US"/>
              <a:pPr/>
              <a:t>‹#›</a:t>
            </a:fld>
            <a:endParaRPr lang="en-US"/>
          </a:p>
        </p:txBody>
      </p:sp>
      <p:sp>
        <p:nvSpPr>
          <p:cNvPr id="5" name="Rectangle 13"/>
          <p:cNvSpPr>
            <a:spLocks noGrp="1" noChangeArrowheads="1"/>
          </p:cNvSpPr>
          <p:nvPr>
            <p:ph type="dt" sz="half" idx="11"/>
          </p:nvPr>
        </p:nvSpPr>
        <p:spPr>
          <a:ln/>
        </p:spPr>
        <p:txBody>
          <a:bodyPr/>
          <a:lstStyle>
            <a:lvl1pPr>
              <a:defRPr/>
            </a:lvl1pPr>
          </a:lstStyle>
          <a:p>
            <a:pPr>
              <a:defRPr/>
            </a:pPr>
            <a:r>
              <a:rPr lang="en-US"/>
              <a:t>Trường CĐKT Lý Tự Trọng TP.HCM – Khoa Công nghệ Thông tin</a:t>
            </a:r>
          </a:p>
        </p:txBody>
      </p:sp>
    </p:spTree>
    <p:extLst>
      <p:ext uri="{BB962C8B-B14F-4D97-AF65-F5344CB8AC3E}">
        <p14:creationId xmlns:p14="http://schemas.microsoft.com/office/powerpoint/2010/main" val="1497240379"/>
      </p:ext>
    </p:extLst>
  </p:cSld>
  <p:clrMapOvr>
    <a:masterClrMapping/>
  </p:clrMapOvr>
  <p:transition spd="slow" advClick="0" advTm="3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
          <p:cNvSpPr>
            <a:spLocks noGrp="1" noChangeArrowheads="1"/>
          </p:cNvSpPr>
          <p:nvPr>
            <p:ph type="title"/>
          </p:nvPr>
        </p:nvSpPr>
        <p:spPr bwMode="auto">
          <a:xfrm>
            <a:off x="457200" y="0"/>
            <a:ext cx="8305800" cy="685800"/>
          </a:xfrm>
          <a:prstGeom prst="rect">
            <a:avLst/>
          </a:prstGeom>
          <a:noFill/>
          <a:ln>
            <a:noFill/>
          </a:ln>
          <a:effectLst/>
          <a:extLst>
            <a:ext uri="{909E8E84-426E-40DD-AFC4-6F175D3DCCD1}">
              <a14:hiddenFill xmlns:a14="http://schemas.microsoft.com/office/drawing/2010/main">
                <a:gradFill rotWithShape="1">
                  <a:gsLst>
                    <a:gs pos="0">
                      <a:srgbClr val="6F8B8B"/>
                    </a:gs>
                    <a:gs pos="100000">
                      <a:srgbClr val="CCFFFF"/>
                    </a:gs>
                  </a:gsLst>
                  <a:lin ang="0" scaled="1"/>
                </a:gra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7"/>
          <p:cNvSpPr>
            <a:spLocks noGrp="1" noChangeArrowheads="1"/>
          </p:cNvSpPr>
          <p:nvPr>
            <p:ph type="body" idx="1"/>
          </p:nvPr>
        </p:nvSpPr>
        <p:spPr bwMode="auto">
          <a:xfrm>
            <a:off x="457200" y="762000"/>
            <a:ext cx="8305800"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39274" name="Rectangle 10"/>
          <p:cNvSpPr>
            <a:spLocks noGrp="1" noChangeArrowheads="1"/>
          </p:cNvSpPr>
          <p:nvPr>
            <p:ph type="sldNum" sz="quarter" idx="4"/>
          </p:nvPr>
        </p:nvSpPr>
        <p:spPr bwMode="auto">
          <a:xfrm>
            <a:off x="6553200" y="6472238"/>
            <a:ext cx="2133600" cy="309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66809546-706B-4C36-9F61-04D6F1C5D640}" type="slidenum">
              <a:rPr lang="en-US"/>
              <a:pPr/>
              <a:t>‹#›</a:t>
            </a:fld>
            <a:endParaRPr lang="en-US"/>
          </a:p>
        </p:txBody>
      </p:sp>
      <p:sp>
        <p:nvSpPr>
          <p:cNvPr id="1029" name="Line 12"/>
          <p:cNvSpPr>
            <a:spLocks noChangeShapeType="1"/>
          </p:cNvSpPr>
          <p:nvPr userDrawn="1"/>
        </p:nvSpPr>
        <p:spPr bwMode="auto">
          <a:xfrm>
            <a:off x="0" y="6400800"/>
            <a:ext cx="9144000" cy="0"/>
          </a:xfrm>
          <a:prstGeom prst="line">
            <a:avLst/>
          </a:prstGeom>
          <a:noFill/>
          <a:ln w="9525">
            <a:solidFill>
              <a:srgbClr val="FF99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9277" name="Rectangle 13"/>
          <p:cNvSpPr>
            <a:spLocks noGrp="1" noChangeArrowheads="1"/>
          </p:cNvSpPr>
          <p:nvPr>
            <p:ph type="dt" sz="half" idx="2"/>
          </p:nvPr>
        </p:nvSpPr>
        <p:spPr bwMode="auto">
          <a:xfrm>
            <a:off x="1676400" y="6462713"/>
            <a:ext cx="6019800" cy="31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200" b="1">
                <a:solidFill>
                  <a:srgbClr val="008000"/>
                </a:solidFill>
                <a:latin typeface="Arial" charset="0"/>
              </a:defRPr>
            </a:lvl1pPr>
          </a:lstStyle>
          <a:p>
            <a:pPr>
              <a:defRPr/>
            </a:pPr>
            <a:r>
              <a:rPr lang="en-US"/>
              <a:t>Trường CĐKT Lý Tự Trọng TP.HCM – Khoa Công nghệ Thông tin</a:t>
            </a:r>
          </a:p>
        </p:txBody>
      </p:sp>
      <p:sp>
        <p:nvSpPr>
          <p:cNvPr id="1031" name="Rectangle 14"/>
          <p:cNvSpPr>
            <a:spLocks noChangeArrowheads="1"/>
          </p:cNvSpPr>
          <p:nvPr userDrawn="1"/>
        </p:nvSpPr>
        <p:spPr bwMode="auto">
          <a:xfrm flipV="1">
            <a:off x="0" y="609600"/>
            <a:ext cx="9144000" cy="76200"/>
          </a:xfrm>
          <a:prstGeom prst="rect">
            <a:avLst/>
          </a:prstGeom>
          <a:solidFill>
            <a:srgbClr val="FF9933"/>
          </a:solidFill>
          <a:ln>
            <a:noFill/>
          </a:ln>
          <a:effectLst/>
          <a:extLst>
            <a:ext uri="{91240B29-F687-4F45-9708-019B960494DF}">
              <a14:hiddenLine xmlns:a14="http://schemas.microsoft.com/office/drawing/2010/main" w="9525">
                <a:solidFill>
                  <a:srgbClr val="FF99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 bg1="lt1" tx1="dk1" bg2="lt2" tx2="dk2" accent1="accent1" accent2="accent2" accent3="accent3" accent4="accent4" accent5="accent5" accent6="accent6" hlink="hlink" folHlink="folHlink"/>
  <p:sldLayoutIdLst>
    <p:sldLayoutId id="2147483887" r:id="rId1"/>
    <p:sldLayoutId id="2147483875" r:id="rId2"/>
    <p:sldLayoutId id="2147483876" r:id="rId3"/>
    <p:sldLayoutId id="2147483877" r:id="rId4"/>
    <p:sldLayoutId id="2147483878" r:id="rId5"/>
    <p:sldLayoutId id="2147483879" r:id="rId6"/>
    <p:sldLayoutId id="2147483880" r:id="rId7"/>
    <p:sldLayoutId id="2147483881" r:id="rId8"/>
    <p:sldLayoutId id="2147483882" r:id="rId9"/>
    <p:sldLayoutId id="2147483883" r:id="rId10"/>
    <p:sldLayoutId id="2147483884" r:id="rId11"/>
    <p:sldLayoutId id="2147483885" r:id="rId12"/>
    <p:sldLayoutId id="2147483886" r:id="rId13"/>
  </p:sldLayoutIdLst>
  <p:transition spd="slow" advClick="0" advTm="3000"/>
  <p:timing>
    <p:tnLst>
      <p:par>
        <p:cTn id="1" dur="indefinite" restart="never" nodeType="tmRoot"/>
      </p:par>
    </p:tnLst>
  </p:timing>
  <p:hf hdr="0" ftr="0"/>
  <p:txStyles>
    <p:titleStyle>
      <a:lvl1pPr algn="l" rtl="0" eaLnBrk="0" fontAlgn="base" hangingPunct="0">
        <a:spcBef>
          <a:spcPct val="0"/>
        </a:spcBef>
        <a:spcAft>
          <a:spcPct val="0"/>
        </a:spcAft>
        <a:defRPr sz="3000" b="1">
          <a:solidFill>
            <a:srgbClr val="008000"/>
          </a:solidFill>
          <a:latin typeface="+mj-lt"/>
          <a:ea typeface="+mj-ea"/>
          <a:cs typeface="+mj-cs"/>
        </a:defRPr>
      </a:lvl1pPr>
      <a:lvl2pPr algn="l" rtl="0" eaLnBrk="0" fontAlgn="base" hangingPunct="0">
        <a:spcBef>
          <a:spcPct val="0"/>
        </a:spcBef>
        <a:spcAft>
          <a:spcPct val="0"/>
        </a:spcAft>
        <a:defRPr sz="3000" b="1">
          <a:solidFill>
            <a:srgbClr val="008000"/>
          </a:solidFill>
          <a:latin typeface="Arial" charset="0"/>
        </a:defRPr>
      </a:lvl2pPr>
      <a:lvl3pPr algn="l" rtl="0" eaLnBrk="0" fontAlgn="base" hangingPunct="0">
        <a:spcBef>
          <a:spcPct val="0"/>
        </a:spcBef>
        <a:spcAft>
          <a:spcPct val="0"/>
        </a:spcAft>
        <a:defRPr sz="3000" b="1">
          <a:solidFill>
            <a:srgbClr val="008000"/>
          </a:solidFill>
          <a:latin typeface="Arial" charset="0"/>
        </a:defRPr>
      </a:lvl3pPr>
      <a:lvl4pPr algn="l" rtl="0" eaLnBrk="0" fontAlgn="base" hangingPunct="0">
        <a:spcBef>
          <a:spcPct val="0"/>
        </a:spcBef>
        <a:spcAft>
          <a:spcPct val="0"/>
        </a:spcAft>
        <a:defRPr sz="3000" b="1">
          <a:solidFill>
            <a:srgbClr val="008000"/>
          </a:solidFill>
          <a:latin typeface="Arial" charset="0"/>
        </a:defRPr>
      </a:lvl4pPr>
      <a:lvl5pPr algn="l" rtl="0" eaLnBrk="0" fontAlgn="base" hangingPunct="0">
        <a:spcBef>
          <a:spcPct val="0"/>
        </a:spcBef>
        <a:spcAft>
          <a:spcPct val="0"/>
        </a:spcAft>
        <a:defRPr sz="3000" b="1">
          <a:solidFill>
            <a:srgbClr val="008000"/>
          </a:solidFill>
          <a:latin typeface="Arial" charset="0"/>
        </a:defRPr>
      </a:lvl5pPr>
      <a:lvl6pPr marL="457200" algn="l" rtl="0" fontAlgn="base">
        <a:spcBef>
          <a:spcPct val="0"/>
        </a:spcBef>
        <a:spcAft>
          <a:spcPct val="0"/>
        </a:spcAft>
        <a:defRPr sz="3000" b="1">
          <a:solidFill>
            <a:srgbClr val="008000"/>
          </a:solidFill>
          <a:latin typeface="Arial" charset="0"/>
        </a:defRPr>
      </a:lvl6pPr>
      <a:lvl7pPr marL="914400" algn="l" rtl="0" fontAlgn="base">
        <a:spcBef>
          <a:spcPct val="0"/>
        </a:spcBef>
        <a:spcAft>
          <a:spcPct val="0"/>
        </a:spcAft>
        <a:defRPr sz="3000" b="1">
          <a:solidFill>
            <a:srgbClr val="008000"/>
          </a:solidFill>
          <a:latin typeface="Arial" charset="0"/>
        </a:defRPr>
      </a:lvl7pPr>
      <a:lvl8pPr marL="1371600" algn="l" rtl="0" fontAlgn="base">
        <a:spcBef>
          <a:spcPct val="0"/>
        </a:spcBef>
        <a:spcAft>
          <a:spcPct val="0"/>
        </a:spcAft>
        <a:defRPr sz="3000" b="1">
          <a:solidFill>
            <a:srgbClr val="008000"/>
          </a:solidFill>
          <a:latin typeface="Arial" charset="0"/>
        </a:defRPr>
      </a:lvl8pPr>
      <a:lvl9pPr marL="1828800" algn="l" rtl="0" fontAlgn="base">
        <a:spcBef>
          <a:spcPct val="0"/>
        </a:spcBef>
        <a:spcAft>
          <a:spcPct val="0"/>
        </a:spcAft>
        <a:defRPr sz="3000" b="1">
          <a:solidFill>
            <a:srgbClr val="008000"/>
          </a:solidFill>
          <a:latin typeface="Arial" charset="0"/>
        </a:defRPr>
      </a:lvl9pPr>
    </p:titleStyle>
    <p:bodyStyle>
      <a:lvl1pPr marL="342900" indent="-342900" algn="l" rtl="0" eaLnBrk="0" fontAlgn="base" hangingPunct="0">
        <a:spcBef>
          <a:spcPct val="20000"/>
        </a:spcBef>
        <a:spcAft>
          <a:spcPct val="0"/>
        </a:spcAft>
        <a:buClr>
          <a:schemeClr val="hlink"/>
        </a:buClr>
        <a:buSzPct val="80000"/>
        <a:buFont typeface="Wingdings" pitchFamily="2" charset="2"/>
        <a:buBlip>
          <a:blip r:embed="rId15"/>
        </a:buBlip>
        <a:defRPr sz="2800">
          <a:solidFill>
            <a:srgbClr val="000099"/>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pitchFamily="2" charset="2"/>
        <a:buChar char="l"/>
        <a:defRPr sz="2800">
          <a:solidFill>
            <a:srgbClr val="000099"/>
          </a:solidFill>
          <a:latin typeface="+mn-lt"/>
        </a:defRPr>
      </a:lvl2pPr>
      <a:lvl3pPr marL="1143000" indent="-228600" algn="l" rtl="0" eaLnBrk="0" fontAlgn="base" hangingPunct="0">
        <a:spcBef>
          <a:spcPct val="20000"/>
        </a:spcBef>
        <a:spcAft>
          <a:spcPct val="0"/>
        </a:spcAft>
        <a:buClr>
          <a:schemeClr val="bg2"/>
        </a:buClr>
        <a:buSzPct val="65000"/>
        <a:buFont typeface="Wingdings" pitchFamily="2" charset="2"/>
        <a:buChar char="l"/>
        <a:defRPr sz="2400">
          <a:solidFill>
            <a:srgbClr val="000099"/>
          </a:solidFill>
          <a:latin typeface="+mn-lt"/>
        </a:defRPr>
      </a:lvl3pPr>
      <a:lvl4pPr marL="1600200" indent="-228600" algn="l" rtl="0" eaLnBrk="0" fontAlgn="base" hangingPunct="0">
        <a:spcBef>
          <a:spcPct val="20000"/>
        </a:spcBef>
        <a:spcAft>
          <a:spcPct val="0"/>
        </a:spcAft>
        <a:buClr>
          <a:schemeClr val="hlink"/>
        </a:buClr>
        <a:buSzPct val="60000"/>
        <a:buFont typeface="Wingdings" pitchFamily="2" charset="2"/>
        <a:buChar char="l"/>
        <a:defRPr sz="2000">
          <a:solidFill>
            <a:srgbClr val="000099"/>
          </a:solidFill>
          <a:latin typeface="+mn-lt"/>
        </a:defRPr>
      </a:lvl4pPr>
      <a:lvl5pPr marL="2057400" indent="-228600" algn="l" rtl="0" eaLnBrk="0" fontAlgn="base" hangingPunct="0">
        <a:spcBef>
          <a:spcPct val="20000"/>
        </a:spcBef>
        <a:spcAft>
          <a:spcPct val="0"/>
        </a:spcAft>
        <a:buClr>
          <a:schemeClr val="bg2"/>
        </a:buClr>
        <a:buSzPct val="40000"/>
        <a:buFont typeface="Wingdings" pitchFamily="2" charset="2"/>
        <a:buChar char="l"/>
        <a:defRPr sz="2000">
          <a:solidFill>
            <a:srgbClr val="000099"/>
          </a:solidFill>
          <a:latin typeface="+mn-lt"/>
        </a:defRPr>
      </a:lvl5pPr>
      <a:lvl6pPr marL="2514600" indent="-228600" algn="l" rtl="0" fontAlgn="base">
        <a:spcBef>
          <a:spcPct val="20000"/>
        </a:spcBef>
        <a:spcAft>
          <a:spcPct val="0"/>
        </a:spcAft>
        <a:buClr>
          <a:schemeClr val="bg2"/>
        </a:buClr>
        <a:buSzPct val="40000"/>
        <a:buFont typeface="Wingdings" pitchFamily="2" charset="2"/>
        <a:buChar char="l"/>
        <a:defRPr sz="2000">
          <a:solidFill>
            <a:srgbClr val="000099"/>
          </a:solidFill>
          <a:latin typeface="+mn-lt"/>
        </a:defRPr>
      </a:lvl6pPr>
      <a:lvl7pPr marL="2971800" indent="-228600" algn="l" rtl="0" fontAlgn="base">
        <a:spcBef>
          <a:spcPct val="20000"/>
        </a:spcBef>
        <a:spcAft>
          <a:spcPct val="0"/>
        </a:spcAft>
        <a:buClr>
          <a:schemeClr val="bg2"/>
        </a:buClr>
        <a:buSzPct val="40000"/>
        <a:buFont typeface="Wingdings" pitchFamily="2" charset="2"/>
        <a:buChar char="l"/>
        <a:defRPr sz="2000">
          <a:solidFill>
            <a:srgbClr val="000099"/>
          </a:solidFill>
          <a:latin typeface="+mn-lt"/>
        </a:defRPr>
      </a:lvl7pPr>
      <a:lvl8pPr marL="3429000" indent="-228600" algn="l" rtl="0" fontAlgn="base">
        <a:spcBef>
          <a:spcPct val="20000"/>
        </a:spcBef>
        <a:spcAft>
          <a:spcPct val="0"/>
        </a:spcAft>
        <a:buClr>
          <a:schemeClr val="bg2"/>
        </a:buClr>
        <a:buSzPct val="40000"/>
        <a:buFont typeface="Wingdings" pitchFamily="2" charset="2"/>
        <a:buChar char="l"/>
        <a:defRPr sz="2000">
          <a:solidFill>
            <a:srgbClr val="000099"/>
          </a:solidFill>
          <a:latin typeface="+mn-lt"/>
        </a:defRPr>
      </a:lvl8pPr>
      <a:lvl9pPr marL="3886200" indent="-228600" algn="l" rtl="0" fontAlgn="base">
        <a:spcBef>
          <a:spcPct val="20000"/>
        </a:spcBef>
        <a:spcAft>
          <a:spcPct val="0"/>
        </a:spcAft>
        <a:buClr>
          <a:schemeClr val="bg2"/>
        </a:buClr>
        <a:buSzPct val="40000"/>
        <a:buFont typeface="Wingdings" pitchFamily="2" charset="2"/>
        <a:buChar char="l"/>
        <a:defRPr sz="2000">
          <a:solidFill>
            <a:srgbClr val="000099"/>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file:///C:\Users\giang\Downloads\Invitations-SecretGarden_xdj4.mp3" TargetMode="External"/><Relationship Id="rId5" Type="http://schemas.openxmlformats.org/officeDocument/2006/relationships/image" Target="../media/image3.em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0" y="0"/>
            <a:ext cx="9144000" cy="1600200"/>
          </a:xfrm>
          <a:solidFill>
            <a:srgbClr val="CCFFCC"/>
          </a:solidFill>
        </p:spPr>
        <p:txBody>
          <a:bodyPr/>
          <a:lstStyle/>
          <a:p>
            <a:pPr eaLnBrk="1" hangingPunct="1"/>
            <a:r>
              <a:rPr lang="en-US" sz="3200" smtClean="0">
                <a:solidFill>
                  <a:srgbClr val="0000FF"/>
                </a:solidFill>
              </a:rPr>
              <a:t>THE COLLEGE OF TECHNICAL LY TU TRONG</a:t>
            </a:r>
            <a:endParaRPr lang="en-US" sz="3200" smtClean="0">
              <a:solidFill>
                <a:srgbClr val="0000FF"/>
              </a:solidFill>
            </a:endParaRPr>
          </a:p>
        </p:txBody>
      </p:sp>
      <p:sp>
        <p:nvSpPr>
          <p:cNvPr id="2051" name="Rectangle 3"/>
          <p:cNvSpPr>
            <a:spLocks noGrp="1" noChangeArrowheads="1"/>
          </p:cNvSpPr>
          <p:nvPr>
            <p:ph type="subTitle" idx="1"/>
          </p:nvPr>
        </p:nvSpPr>
        <p:spPr>
          <a:xfrm>
            <a:off x="381000" y="2590800"/>
            <a:ext cx="8229600" cy="1752600"/>
          </a:xfrm>
        </p:spPr>
        <p:txBody>
          <a:bodyPr/>
          <a:lstStyle/>
          <a:p>
            <a:pPr marL="609600" indent="-609600" eaLnBrk="1" hangingPunct="1">
              <a:lnSpc>
                <a:spcPct val="115000"/>
              </a:lnSpc>
            </a:pPr>
            <a:endParaRPr lang="en-US" sz="3800" smtClean="0">
              <a:effectLst>
                <a:outerShdw blurRad="38100" dist="38100" dir="2700000" algn="tl">
                  <a:srgbClr val="C0C0C0"/>
                </a:outerShdw>
              </a:effectLst>
              <a:latin typeface="Tahoma" pitchFamily="34" charset="0"/>
            </a:endParaRPr>
          </a:p>
          <a:p>
            <a:pPr marL="609600" indent="-609600" eaLnBrk="1" hangingPunct="1">
              <a:lnSpc>
                <a:spcPct val="115000"/>
              </a:lnSpc>
            </a:pPr>
            <a:r>
              <a:rPr lang="en-US" sz="3800" smtClean="0">
                <a:effectLst>
                  <a:outerShdw blurRad="38100" dist="38100" dir="2700000" algn="tl">
                    <a:srgbClr val="C0C0C0"/>
                  </a:outerShdw>
                </a:effectLst>
                <a:latin typeface="Tahoma" pitchFamily="34" charset="0"/>
              </a:rPr>
              <a:t>INTRODUCTION </a:t>
            </a:r>
          </a:p>
          <a:p>
            <a:pPr marL="609600" indent="-609600" eaLnBrk="1" hangingPunct="1">
              <a:lnSpc>
                <a:spcPct val="115000"/>
              </a:lnSpc>
            </a:pPr>
            <a:r>
              <a:rPr lang="en-US" sz="3800" smtClean="0">
                <a:effectLst>
                  <a:outerShdw blurRad="38100" dist="38100" dir="2700000" algn="tl">
                    <a:srgbClr val="C0C0C0"/>
                  </a:outerShdw>
                </a:effectLst>
                <a:latin typeface="Times New Roman" charset="0"/>
                <a:cs typeface="Times New Roman" charset="0"/>
              </a:rPr>
              <a:t>IT FACULTY</a:t>
            </a:r>
            <a:endParaRPr lang="en-US" sz="3800" smtClean="0">
              <a:effectLst>
                <a:outerShdw blurRad="38100" dist="38100" dir="2700000" algn="tl">
                  <a:srgbClr val="C0C0C0"/>
                </a:outerShdw>
              </a:effectLst>
              <a:latin typeface="Times New Roman" charset="0"/>
              <a:cs typeface="Times New Roman" charset="0"/>
            </a:endParaRPr>
          </a:p>
        </p:txBody>
      </p:sp>
      <p:sp>
        <p:nvSpPr>
          <p:cNvPr id="5124" name="Text Box 5"/>
          <p:cNvSpPr txBox="1">
            <a:spLocks noChangeArrowheads="1"/>
          </p:cNvSpPr>
          <p:nvPr/>
        </p:nvSpPr>
        <p:spPr bwMode="auto">
          <a:xfrm>
            <a:off x="990600" y="5334000"/>
            <a:ext cx="7086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pPr algn="ctr">
              <a:spcBef>
                <a:spcPct val="50000"/>
              </a:spcBef>
            </a:pPr>
            <a:r>
              <a:rPr lang="en-US" sz="2400" b="1" smtClean="0">
                <a:solidFill>
                  <a:srgbClr val="0000FF"/>
                </a:solidFill>
              </a:rPr>
              <a:t>Ho Chi Minh City, Sep 2017</a:t>
            </a:r>
            <a:endParaRPr lang="en-US" sz="2400" b="1">
              <a:solidFill>
                <a:srgbClr val="0000FF"/>
              </a:solidFill>
            </a:endParaRPr>
          </a:p>
        </p:txBody>
      </p:sp>
      <p:pic>
        <p:nvPicPr>
          <p:cNvPr id="4" name="Invitations-SecretGarden_xdj4.mp3">
            <a:hlinkClick r:id="" action="ppaction://media"/>
          </p:cNvPr>
          <p:cNvPicPr>
            <a:picLocks noRot="1" noChangeAspect="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8023225" y="57912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10000" y="1752600"/>
            <a:ext cx="144780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C46909A7-7008-448B-B916-6F2AC645AB4D}" type="slidenum">
              <a:rPr lang="en-US" sz="1200">
                <a:solidFill>
                  <a:schemeClr val="tx1"/>
                </a:solidFill>
              </a:rPr>
              <a:pPr/>
              <a:t>2</a:t>
            </a:fld>
            <a:endParaRPr lang="en-US" sz="1200">
              <a:solidFill>
                <a:schemeClr val="tx1"/>
              </a:solidFill>
            </a:endParaRPr>
          </a:p>
        </p:txBody>
      </p:sp>
      <p:sp>
        <p:nvSpPr>
          <p:cNvPr id="7171"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The Staffs of IT Faculty</a:t>
            </a:r>
            <a:endParaRPr lang="en-US" sz="1200" smtClean="0">
              <a:solidFill>
                <a:srgbClr val="008000"/>
              </a:solidFill>
            </a:endParaRPr>
          </a:p>
        </p:txBody>
      </p:sp>
      <p:sp>
        <p:nvSpPr>
          <p:cNvPr id="7172" name="Rectangle 2"/>
          <p:cNvSpPr>
            <a:spLocks noGrp="1" noChangeArrowheads="1"/>
          </p:cNvSpPr>
          <p:nvPr>
            <p:ph type="title"/>
          </p:nvPr>
        </p:nvSpPr>
        <p:spPr/>
        <p:txBody>
          <a:bodyPr/>
          <a:lstStyle/>
          <a:p>
            <a:pPr algn="ctr" eaLnBrk="1" hangingPunct="1"/>
            <a:r>
              <a:rPr lang="en-US" smtClean="0"/>
              <a:t>THE </a:t>
            </a:r>
            <a:endParaRPr lang="en-US" smtClean="0"/>
          </a:p>
        </p:txBody>
      </p:sp>
      <p:pic>
        <p:nvPicPr>
          <p:cNvPr id="717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762000"/>
            <a:ext cx="7467600" cy="560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A2E93A94-311A-43CF-BD36-36C8259BD6F7}" type="slidenum">
              <a:rPr lang="en-US" sz="1200">
                <a:solidFill>
                  <a:schemeClr val="tx1"/>
                </a:solidFill>
              </a:rPr>
              <a:pPr/>
              <a:t>3</a:t>
            </a:fld>
            <a:endParaRPr lang="en-US" sz="1200">
              <a:solidFill>
                <a:schemeClr val="tx1"/>
              </a:solidFill>
            </a:endParaRPr>
          </a:p>
        </p:txBody>
      </p:sp>
      <p:sp>
        <p:nvSpPr>
          <p:cNvPr id="8195"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8196" name="Rectangle 2"/>
          <p:cNvSpPr>
            <a:spLocks noGrp="1" noChangeArrowheads="1"/>
          </p:cNvSpPr>
          <p:nvPr>
            <p:ph type="title"/>
          </p:nvPr>
        </p:nvSpPr>
        <p:spPr>
          <a:xfrm>
            <a:off x="304800" y="0"/>
            <a:ext cx="8458200" cy="685800"/>
          </a:xfrm>
        </p:spPr>
        <p:txBody>
          <a:bodyPr/>
          <a:lstStyle/>
          <a:p>
            <a:pPr algn="ctr" eaLnBrk="1" hangingPunct="1"/>
            <a:r>
              <a:rPr lang="en-US" smtClean="0"/>
              <a:t>Giới thiệu chung</a:t>
            </a:r>
          </a:p>
        </p:txBody>
      </p:sp>
      <p:sp>
        <p:nvSpPr>
          <p:cNvPr id="5125" name="Rectangle 3"/>
          <p:cNvSpPr>
            <a:spLocks noGrp="1" noChangeArrowheads="1"/>
          </p:cNvSpPr>
          <p:nvPr>
            <p:ph type="body" idx="1"/>
          </p:nvPr>
        </p:nvSpPr>
        <p:spPr/>
        <p:txBody>
          <a:bodyPr/>
          <a:lstStyle/>
          <a:p>
            <a:pPr eaLnBrk="1" hangingPunct="1"/>
            <a:r>
              <a:rPr lang="en-US" b="1" smtClean="0">
                <a:solidFill>
                  <a:schemeClr val="tx1"/>
                </a:solidFill>
              </a:rPr>
              <a:t>Về nhân sự</a:t>
            </a:r>
          </a:p>
          <a:p>
            <a:pPr lvl="1" eaLnBrk="1" hangingPunct="1"/>
            <a:r>
              <a:rPr lang="en-US" smtClean="0"/>
              <a:t>Số giảng viên: 28 </a:t>
            </a:r>
          </a:p>
          <a:p>
            <a:pPr lvl="1" eaLnBrk="1" hangingPunct="1">
              <a:buFont typeface="Wingdings" pitchFamily="2" charset="2"/>
              <a:buNone/>
            </a:pPr>
            <a:r>
              <a:rPr lang="en-US" smtClean="0"/>
              <a:t>(Trình độ sau đại học: 16)</a:t>
            </a:r>
          </a:p>
          <a:p>
            <a:pPr lvl="1" eaLnBrk="1" hangingPunct="1"/>
            <a:r>
              <a:rPr lang="en-US" smtClean="0"/>
              <a:t>Số nhân viên: 4</a:t>
            </a:r>
          </a:p>
          <a:p>
            <a:pPr lvl="1" eaLnBrk="1" hangingPunct="1"/>
            <a:endParaRPr lang="en-US" smtClean="0"/>
          </a:p>
          <a:p>
            <a:pPr eaLnBrk="1" hangingPunct="1"/>
            <a:r>
              <a:rPr lang="en-US" b="1" smtClean="0">
                <a:solidFill>
                  <a:schemeClr val="tx1"/>
                </a:solidFill>
              </a:rPr>
              <a:t>Số lượng học sinh - sinh viên</a:t>
            </a:r>
            <a:r>
              <a:rPr lang="en-US" smtClean="0">
                <a:solidFill>
                  <a:schemeClr val="tx1"/>
                </a:solidFill>
              </a:rPr>
              <a:t> : </a:t>
            </a:r>
            <a:r>
              <a:rPr lang="en-US" smtClean="0"/>
              <a:t>850</a:t>
            </a:r>
          </a:p>
          <a:p>
            <a:pPr eaLnBrk="1" hangingPunct="1">
              <a:buFont typeface="Wingdings" pitchFamily="2" charset="2"/>
              <a:buNone/>
            </a:pPr>
            <a:endParaRPr lang="en-US" smtClean="0"/>
          </a:p>
          <a:p>
            <a:pPr eaLnBrk="1" hangingPunct="1"/>
            <a:r>
              <a:rPr lang="en-US" b="1" smtClean="0">
                <a:solidFill>
                  <a:schemeClr val="tx1"/>
                </a:solidFill>
              </a:rPr>
              <a:t>Số phòng máy tính</a:t>
            </a:r>
            <a:r>
              <a:rPr lang="en-US" smtClean="0">
                <a:solidFill>
                  <a:schemeClr val="tx1"/>
                </a:solidFill>
              </a:rPr>
              <a:t>:</a:t>
            </a:r>
            <a:r>
              <a:rPr lang="en-US" smtClean="0"/>
              <a:t> 15 phòng</a:t>
            </a:r>
          </a:p>
          <a:p>
            <a:pPr eaLnBrk="1" hangingPunct="1">
              <a:buFont typeface="Wingdings" pitchFamily="2" charset="2"/>
              <a:buNone/>
            </a:pPr>
            <a:endParaRPr lang="en-US" smtClean="0"/>
          </a:p>
          <a:p>
            <a:pPr eaLnBrk="1" hangingPunct="1"/>
            <a:r>
              <a:rPr lang="en-US" b="1" smtClean="0">
                <a:solidFill>
                  <a:schemeClr val="tx1"/>
                </a:solidFill>
              </a:rPr>
              <a:t>Số máy tính</a:t>
            </a:r>
            <a:r>
              <a:rPr lang="en-US" smtClean="0">
                <a:solidFill>
                  <a:schemeClr val="tx1"/>
                </a:solidFill>
              </a:rPr>
              <a:t>: </a:t>
            </a:r>
            <a:r>
              <a:rPr lang="en-US" smtClean="0"/>
              <a:t>750</a:t>
            </a:r>
            <a:r>
              <a:rPr lang="en-US" smtClean="0">
                <a:solidFill>
                  <a:schemeClr val="tx1"/>
                </a:solidFill>
              </a:rPr>
              <a:t> </a:t>
            </a:r>
            <a:r>
              <a:rPr lang="en-US" smtClean="0"/>
              <a:t>máy</a:t>
            </a:r>
          </a:p>
          <a:p>
            <a:pPr eaLnBrk="1" hangingPunct="1">
              <a:buFont typeface="Wingdings" pitchFamily="2" charset="2"/>
              <a:buNone/>
            </a:pPr>
            <a:endParaRPr lang="en-US" smtClean="0"/>
          </a:p>
          <a:p>
            <a:pPr eaLnBrk="1" hangingPunct="1">
              <a:buFont typeface="Wingdings" pitchFamily="2" charset="2"/>
              <a:buNone/>
            </a:pPr>
            <a:endParaRPr lang="en-US" sz="4000" smtClean="0"/>
          </a:p>
        </p:txBody>
      </p:sp>
    </p:spTree>
  </p:cSld>
  <p:clrMapOvr>
    <a:masterClrMapping/>
  </p:clrMapOvr>
  <p:transition spd="slow" advClick="0"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549261ED-EC18-4C67-9FA5-727F58950EC0}" type="slidenum">
              <a:rPr lang="en-US" sz="1200">
                <a:solidFill>
                  <a:schemeClr val="tx1"/>
                </a:solidFill>
              </a:rPr>
              <a:pPr/>
              <a:t>4</a:t>
            </a:fld>
            <a:endParaRPr lang="en-US" sz="1200">
              <a:solidFill>
                <a:schemeClr val="tx1"/>
              </a:solidFill>
            </a:endParaRPr>
          </a:p>
        </p:txBody>
      </p:sp>
      <p:sp>
        <p:nvSpPr>
          <p:cNvPr id="10243"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0244" name="Rectangle 2"/>
          <p:cNvSpPr>
            <a:spLocks noGrp="1" noChangeArrowheads="1"/>
          </p:cNvSpPr>
          <p:nvPr>
            <p:ph type="title"/>
          </p:nvPr>
        </p:nvSpPr>
        <p:spPr>
          <a:xfrm>
            <a:off x="304800" y="0"/>
            <a:ext cx="8458200" cy="685800"/>
          </a:xfrm>
        </p:spPr>
        <p:txBody>
          <a:bodyPr/>
          <a:lstStyle/>
          <a:p>
            <a:pPr algn="ctr" eaLnBrk="1" hangingPunct="1"/>
            <a:r>
              <a:rPr lang="en-US" smtClean="0"/>
              <a:t>Tỷ lệ thực tập và có việc làm</a:t>
            </a:r>
          </a:p>
        </p:txBody>
      </p:sp>
      <p:sp>
        <p:nvSpPr>
          <p:cNvPr id="5125" name="Rectangle 3"/>
          <p:cNvSpPr>
            <a:spLocks noGrp="1" noChangeArrowheads="1"/>
          </p:cNvSpPr>
          <p:nvPr>
            <p:ph type="body" idx="1"/>
          </p:nvPr>
        </p:nvSpPr>
        <p:spPr/>
        <p:txBody>
          <a:bodyPr/>
          <a:lstStyle/>
          <a:p>
            <a:pPr eaLnBrk="1" hangingPunct="1"/>
            <a:r>
              <a:rPr lang="en-US" b="1" smtClean="0">
                <a:solidFill>
                  <a:schemeClr val="tx1"/>
                </a:solidFill>
              </a:rPr>
              <a:t>Thực tập tốt nghiệp</a:t>
            </a:r>
            <a:endParaRPr lang="en-US" b="1" smtClean="0"/>
          </a:p>
          <a:p>
            <a:pPr lvl="1" eaLnBrk="1" hangingPunct="1"/>
            <a:r>
              <a:rPr lang="en-US" smtClean="0"/>
              <a:t>100% HS-SV được bố trí chỗ thực tập tốt nghiệp</a:t>
            </a:r>
          </a:p>
          <a:p>
            <a:pPr lvl="1" eaLnBrk="1" hangingPunct="1"/>
            <a:endParaRPr lang="en-US" smtClean="0"/>
          </a:p>
          <a:p>
            <a:pPr eaLnBrk="1" hangingPunct="1"/>
            <a:r>
              <a:rPr lang="en-US" b="1" smtClean="0">
                <a:solidFill>
                  <a:schemeClr val="tx1"/>
                </a:solidFill>
              </a:rPr>
              <a:t>Tỷ lệ có việc làm sau 6 tháng tốt nghiệp</a:t>
            </a:r>
          </a:p>
          <a:p>
            <a:pPr lvl="1" eaLnBrk="1" hangingPunct="1"/>
            <a:r>
              <a:rPr lang="en-US" smtClean="0"/>
              <a:t>83% HS-SV có việc làm</a:t>
            </a:r>
          </a:p>
          <a:p>
            <a:pPr lvl="1" eaLnBrk="1" hangingPunct="1"/>
            <a:r>
              <a:rPr lang="en-US" smtClean="0"/>
              <a:t>72% HS-SV có việc làm đúng chuyên ngành</a:t>
            </a:r>
          </a:p>
          <a:p>
            <a:pPr lvl="1" eaLnBrk="1" hangingPunct="1">
              <a:buFont typeface="Wingdings" pitchFamily="2" charset="2"/>
              <a:buNone/>
            </a:pPr>
            <a:endParaRPr lang="en-US" smtClean="0"/>
          </a:p>
          <a:p>
            <a:pPr eaLnBrk="1" hangingPunct="1">
              <a:buFont typeface="Wingdings" pitchFamily="2" charset="2"/>
              <a:buNone/>
            </a:pPr>
            <a:r>
              <a:rPr lang="en-US" smtClean="0">
                <a:solidFill>
                  <a:schemeClr val="tx1"/>
                </a:solidFill>
              </a:rPr>
              <a:t>(Đặc biệt : 100% HS hệ TCCN có việc làm sau 6 tháng tốt nghiệp)</a:t>
            </a:r>
            <a:endParaRPr lang="en-US" smtClean="0"/>
          </a:p>
          <a:p>
            <a:pPr eaLnBrk="1" hangingPunct="1">
              <a:buFont typeface="Wingdings" pitchFamily="2" charset="2"/>
              <a:buNone/>
            </a:pPr>
            <a:endParaRPr lang="en-US" sz="4000" smtClean="0"/>
          </a:p>
        </p:txBody>
      </p:sp>
    </p:spTree>
  </p:cSld>
  <p:clrMapOvr>
    <a:masterClrMapping/>
  </p:clrMapOvr>
  <p:transition spd="slow" advClick="0"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075874F4-31BC-4BA4-A6E9-BEA1E13E834F}" type="slidenum">
              <a:rPr lang="en-US" sz="1200">
                <a:solidFill>
                  <a:schemeClr val="tx1"/>
                </a:solidFill>
              </a:rPr>
              <a:pPr/>
              <a:t>5</a:t>
            </a:fld>
            <a:endParaRPr lang="en-US" sz="1200">
              <a:solidFill>
                <a:schemeClr val="tx1"/>
              </a:solidFill>
            </a:endParaRPr>
          </a:p>
        </p:txBody>
      </p:sp>
      <p:sp>
        <p:nvSpPr>
          <p:cNvPr id="12291"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2292" name="Rectangle 2"/>
          <p:cNvSpPr>
            <a:spLocks noGrp="1" noChangeArrowheads="1"/>
          </p:cNvSpPr>
          <p:nvPr>
            <p:ph type="title"/>
          </p:nvPr>
        </p:nvSpPr>
        <p:spPr>
          <a:xfrm>
            <a:off x="381000" y="0"/>
            <a:ext cx="8382000" cy="685800"/>
          </a:xfrm>
        </p:spPr>
        <p:txBody>
          <a:bodyPr/>
          <a:lstStyle/>
          <a:p>
            <a:pPr algn="ctr" eaLnBrk="1" hangingPunct="1"/>
            <a:r>
              <a:rPr lang="en-US" smtClean="0"/>
              <a:t>Các hệ đào tạo</a:t>
            </a:r>
          </a:p>
        </p:txBody>
      </p:sp>
      <p:sp>
        <p:nvSpPr>
          <p:cNvPr id="12293" name="Rectangle 3"/>
          <p:cNvSpPr>
            <a:spLocks noGrp="1" noChangeArrowheads="1"/>
          </p:cNvSpPr>
          <p:nvPr>
            <p:ph type="body" idx="1"/>
          </p:nvPr>
        </p:nvSpPr>
        <p:spPr>
          <a:xfrm>
            <a:off x="381000" y="914400"/>
            <a:ext cx="8305800" cy="5105400"/>
          </a:xfrm>
        </p:spPr>
        <p:txBody>
          <a:bodyPr/>
          <a:lstStyle/>
          <a:p>
            <a:pPr algn="just" eaLnBrk="1" hangingPunct="1"/>
            <a:r>
              <a:rPr lang="en-US" sz="2600" b="1" smtClean="0">
                <a:solidFill>
                  <a:schemeClr val="tx1"/>
                </a:solidFill>
                <a:ea typeface="Arial Unicode MS" pitchFamily="34" charset="-128"/>
                <a:cs typeface="Times New Roman" charset="0"/>
              </a:rPr>
              <a:t>Cao đẳng tiên tiến (3 năm)</a:t>
            </a:r>
            <a:endParaRPr lang="en-US" sz="2600" b="1" smtClean="0">
              <a:ea typeface="Arial Unicode MS" pitchFamily="34" charset="-128"/>
              <a:cs typeface="Times New Roman" charset="0"/>
            </a:endParaRPr>
          </a:p>
          <a:p>
            <a:pPr lvl="1" algn="just" eaLnBrk="1" hangingPunct="1"/>
            <a:r>
              <a:rPr lang="en-US" sz="2600" smtClean="0">
                <a:ea typeface="Arial Unicode MS" pitchFamily="34" charset="-128"/>
                <a:cs typeface="Times New Roman" charset="0"/>
              </a:rPr>
              <a:t>Công nghệ phần mềm</a:t>
            </a:r>
          </a:p>
          <a:p>
            <a:pPr lvl="1" algn="just" eaLnBrk="1" hangingPunct="1"/>
            <a:r>
              <a:rPr lang="en-US" sz="2600" smtClean="0">
                <a:ea typeface="Arial Unicode MS" pitchFamily="34" charset="-128"/>
                <a:cs typeface="Times New Roman" charset="0"/>
              </a:rPr>
              <a:t>Mạng máy tính</a:t>
            </a:r>
            <a:endParaRPr lang="en-US" sz="2600" smtClean="0">
              <a:solidFill>
                <a:schemeClr val="tx1"/>
              </a:solidFill>
              <a:ea typeface="Arial Unicode MS" pitchFamily="34" charset="-128"/>
              <a:cs typeface="Times New Roman" charset="0"/>
            </a:endParaRPr>
          </a:p>
          <a:p>
            <a:pPr algn="just" eaLnBrk="1" hangingPunct="1"/>
            <a:r>
              <a:rPr lang="en-US" sz="2600" b="1" smtClean="0">
                <a:solidFill>
                  <a:schemeClr val="tx1"/>
                </a:solidFill>
                <a:ea typeface="Arial Unicode MS" pitchFamily="34" charset="-128"/>
                <a:cs typeface="Times New Roman" charset="0"/>
              </a:rPr>
              <a:t>Cao đẳng kỹ thuật (3 năm)</a:t>
            </a:r>
            <a:endParaRPr lang="en-US" sz="2600" b="1" smtClean="0">
              <a:ea typeface="Arial Unicode MS" pitchFamily="34" charset="-128"/>
              <a:cs typeface="Times New Roman" charset="0"/>
            </a:endParaRPr>
          </a:p>
          <a:p>
            <a:pPr lvl="1" algn="just" eaLnBrk="1" hangingPunct="1"/>
            <a:r>
              <a:rPr lang="en-US" sz="2600" smtClean="0">
                <a:ea typeface="Arial Unicode MS" pitchFamily="34" charset="-128"/>
                <a:cs typeface="Times New Roman" charset="0"/>
              </a:rPr>
              <a:t>Công nghệ phần mềm</a:t>
            </a:r>
          </a:p>
          <a:p>
            <a:pPr lvl="1" algn="just" eaLnBrk="1" hangingPunct="1"/>
            <a:r>
              <a:rPr lang="en-US" sz="2600" smtClean="0">
                <a:ea typeface="Arial Unicode MS" pitchFamily="34" charset="-128"/>
                <a:cs typeface="Times New Roman" charset="0"/>
              </a:rPr>
              <a:t>Mạng máy tính</a:t>
            </a:r>
          </a:p>
          <a:p>
            <a:pPr lvl="1" algn="just" eaLnBrk="1" hangingPunct="1"/>
            <a:r>
              <a:rPr lang="en-US" sz="2600" smtClean="0">
                <a:ea typeface="Arial Unicode MS" pitchFamily="34" charset="-128"/>
                <a:cs typeface="Times New Roman" charset="0"/>
              </a:rPr>
              <a:t>Công nghệ web</a:t>
            </a:r>
          </a:p>
          <a:p>
            <a:pPr algn="just" eaLnBrk="1" hangingPunct="1"/>
            <a:r>
              <a:rPr lang="en-US" sz="2600" b="1" smtClean="0">
                <a:solidFill>
                  <a:schemeClr val="tx1"/>
                </a:solidFill>
                <a:ea typeface="Arial Unicode MS" pitchFamily="34" charset="-128"/>
                <a:cs typeface="Times New Roman" charset="0"/>
              </a:rPr>
              <a:t>Cao đẳng nghề (12+3 hoặc 9+4)</a:t>
            </a:r>
          </a:p>
          <a:p>
            <a:pPr lvl="1" algn="just" eaLnBrk="1" hangingPunct="1"/>
            <a:r>
              <a:rPr lang="en-US" sz="2600" smtClean="0">
                <a:ea typeface="Arial Unicode MS" pitchFamily="34" charset="-128"/>
                <a:cs typeface="Times New Roman" charset="0"/>
              </a:rPr>
              <a:t>Quản trị mạng máy tính</a:t>
            </a:r>
          </a:p>
        </p:txBody>
      </p:sp>
    </p:spTree>
  </p:cSld>
  <p:clrMapOvr>
    <a:masterClrMapping/>
  </p:clrMapOvr>
  <p:transition spd="slow" advClick="0" advTm="3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1647C41B-A395-4551-8A37-032B7C3FB080}" type="slidenum">
              <a:rPr lang="en-US" sz="1200">
                <a:solidFill>
                  <a:schemeClr val="tx1"/>
                </a:solidFill>
              </a:rPr>
              <a:pPr/>
              <a:t>6</a:t>
            </a:fld>
            <a:endParaRPr lang="en-US" sz="1200">
              <a:solidFill>
                <a:schemeClr val="tx1"/>
              </a:solidFill>
            </a:endParaRPr>
          </a:p>
        </p:txBody>
      </p:sp>
      <p:sp>
        <p:nvSpPr>
          <p:cNvPr id="13315"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3316" name="Rectangle 2"/>
          <p:cNvSpPr>
            <a:spLocks noGrp="1" noChangeArrowheads="1"/>
          </p:cNvSpPr>
          <p:nvPr>
            <p:ph type="title"/>
          </p:nvPr>
        </p:nvSpPr>
        <p:spPr>
          <a:xfrm>
            <a:off x="381000" y="0"/>
            <a:ext cx="8382000" cy="685800"/>
          </a:xfrm>
        </p:spPr>
        <p:txBody>
          <a:bodyPr/>
          <a:lstStyle/>
          <a:p>
            <a:pPr algn="ctr" eaLnBrk="1" hangingPunct="1"/>
            <a:r>
              <a:rPr lang="en-US" smtClean="0"/>
              <a:t>Các hệ đào tạo</a:t>
            </a:r>
          </a:p>
        </p:txBody>
      </p:sp>
      <p:sp>
        <p:nvSpPr>
          <p:cNvPr id="9" name="Rectangle 3"/>
          <p:cNvSpPr txBox="1">
            <a:spLocks noChangeArrowheads="1"/>
          </p:cNvSpPr>
          <p:nvPr/>
        </p:nvSpPr>
        <p:spPr bwMode="auto">
          <a:xfrm>
            <a:off x="381000" y="914400"/>
            <a:ext cx="83058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pPr marL="342900" indent="-342900" algn="just" eaLnBrk="1" hangingPunct="1">
              <a:spcBef>
                <a:spcPct val="20000"/>
              </a:spcBef>
              <a:buClr>
                <a:schemeClr val="hlink"/>
              </a:buClr>
              <a:buSzPct val="80000"/>
              <a:buFont typeface="Wingdings" pitchFamily="2" charset="2"/>
              <a:buBlip>
                <a:blip r:embed="rId2"/>
              </a:buBlip>
            </a:pPr>
            <a:r>
              <a:rPr lang="en-US" sz="2600" b="1">
                <a:solidFill>
                  <a:schemeClr val="tx1"/>
                </a:solidFill>
                <a:ea typeface="Arial Unicode MS" pitchFamily="34" charset="-128"/>
                <a:cs typeface="Times New Roman" charset="0"/>
              </a:rPr>
              <a:t>Trung cấp chuyên nghiệp (12 + 2)</a:t>
            </a:r>
          </a:p>
          <a:p>
            <a:pPr marL="742950" lvl="1" indent="-285750" algn="just" eaLnBrk="1" hangingPunct="1">
              <a:spcBef>
                <a:spcPct val="20000"/>
              </a:spcBef>
              <a:buClr>
                <a:schemeClr val="accent1"/>
              </a:buClr>
              <a:buSzPct val="70000"/>
              <a:buFont typeface="Wingdings" pitchFamily="2" charset="2"/>
              <a:buChar char="l"/>
            </a:pPr>
            <a:r>
              <a:rPr lang="en-US" sz="2600">
                <a:ea typeface="Arial Unicode MS" pitchFamily="34" charset="-128"/>
                <a:cs typeface="Times New Roman" charset="0"/>
              </a:rPr>
              <a:t>Lập trình</a:t>
            </a:r>
          </a:p>
          <a:p>
            <a:pPr marL="742950" lvl="1" indent="-285750" algn="just" eaLnBrk="1" hangingPunct="1">
              <a:spcBef>
                <a:spcPct val="20000"/>
              </a:spcBef>
              <a:buClr>
                <a:schemeClr val="accent1"/>
              </a:buClr>
              <a:buSzPct val="70000"/>
              <a:buFont typeface="Wingdings" pitchFamily="2" charset="2"/>
              <a:buChar char="l"/>
            </a:pPr>
            <a:r>
              <a:rPr lang="en-US" sz="2600">
                <a:ea typeface="Arial Unicode MS" pitchFamily="34" charset="-128"/>
                <a:cs typeface="Times New Roman" charset="0"/>
              </a:rPr>
              <a:t>Quản trị mạng máy tính</a:t>
            </a:r>
          </a:p>
          <a:p>
            <a:pPr marL="342900" indent="-342900" algn="just" eaLnBrk="1" hangingPunct="1">
              <a:spcBef>
                <a:spcPct val="20000"/>
              </a:spcBef>
              <a:buClr>
                <a:schemeClr val="hlink"/>
              </a:buClr>
              <a:buSzPct val="80000"/>
              <a:buFont typeface="Wingdings" pitchFamily="2" charset="2"/>
              <a:buBlip>
                <a:blip r:embed="rId2"/>
              </a:buBlip>
            </a:pPr>
            <a:r>
              <a:rPr lang="en-US" sz="2600" b="1">
                <a:solidFill>
                  <a:schemeClr val="tx1"/>
                </a:solidFill>
                <a:ea typeface="Arial Unicode MS" pitchFamily="34" charset="-128"/>
                <a:cs typeface="Times New Roman" charset="0"/>
              </a:rPr>
              <a:t>Trung cấp chuyên nghiệp (12 + 2 năm 3 tháng)</a:t>
            </a:r>
          </a:p>
          <a:p>
            <a:pPr marL="742950" lvl="1" indent="-285750" algn="just" eaLnBrk="1" hangingPunct="1">
              <a:spcBef>
                <a:spcPct val="20000"/>
              </a:spcBef>
              <a:buClr>
                <a:schemeClr val="accent1"/>
              </a:buClr>
              <a:buSzPct val="70000"/>
              <a:buFont typeface="Wingdings" pitchFamily="2" charset="2"/>
              <a:buChar char="l"/>
            </a:pPr>
            <a:r>
              <a:rPr lang="en-US" sz="2600">
                <a:ea typeface="Arial Unicode MS" pitchFamily="34" charset="-128"/>
                <a:cs typeface="Times New Roman" charset="0"/>
              </a:rPr>
              <a:t>Lập trình</a:t>
            </a:r>
          </a:p>
          <a:p>
            <a:pPr marL="742950" lvl="1" indent="-285750" algn="just" eaLnBrk="1" hangingPunct="1">
              <a:spcBef>
                <a:spcPct val="20000"/>
              </a:spcBef>
              <a:buClr>
                <a:schemeClr val="accent1"/>
              </a:buClr>
              <a:buSzPct val="70000"/>
              <a:buFont typeface="Wingdings" pitchFamily="2" charset="2"/>
              <a:buChar char="l"/>
            </a:pPr>
            <a:r>
              <a:rPr lang="en-US" sz="2600">
                <a:ea typeface="Arial Unicode MS" pitchFamily="34" charset="-128"/>
                <a:cs typeface="Times New Roman" charset="0"/>
              </a:rPr>
              <a:t>Quản trị mạng máy tính</a:t>
            </a:r>
          </a:p>
          <a:p>
            <a:pPr marL="342900" indent="-342900" algn="just" eaLnBrk="1" hangingPunct="1">
              <a:spcBef>
                <a:spcPct val="20000"/>
              </a:spcBef>
              <a:buClr>
                <a:schemeClr val="hlink"/>
              </a:buClr>
              <a:buSzPct val="80000"/>
              <a:buFont typeface="Wingdings" pitchFamily="2" charset="2"/>
              <a:buBlip>
                <a:blip r:embed="rId2"/>
              </a:buBlip>
            </a:pPr>
            <a:r>
              <a:rPr lang="en-US" sz="2600" b="1">
                <a:solidFill>
                  <a:schemeClr val="tx1"/>
                </a:solidFill>
                <a:ea typeface="Arial Unicode MS" pitchFamily="34" charset="-128"/>
                <a:cs typeface="Times New Roman" charset="0"/>
              </a:rPr>
              <a:t>Trung cấp chuyên nghiệp (9 + 3)</a:t>
            </a:r>
          </a:p>
          <a:p>
            <a:pPr marL="742950" lvl="1" indent="-285750" algn="just" eaLnBrk="1" hangingPunct="1">
              <a:spcBef>
                <a:spcPct val="20000"/>
              </a:spcBef>
              <a:buClr>
                <a:schemeClr val="accent1"/>
              </a:buClr>
              <a:buSzPct val="70000"/>
              <a:buFont typeface="Wingdings" pitchFamily="2" charset="2"/>
              <a:buChar char="l"/>
            </a:pPr>
            <a:r>
              <a:rPr lang="en-US" sz="2600">
                <a:ea typeface="Arial Unicode MS" pitchFamily="34" charset="-128"/>
                <a:cs typeface="Times New Roman" charset="0"/>
              </a:rPr>
              <a:t>Lập trình</a:t>
            </a:r>
          </a:p>
          <a:p>
            <a:pPr marL="742950" lvl="1" indent="-285750" algn="just" eaLnBrk="1" hangingPunct="1">
              <a:spcBef>
                <a:spcPct val="20000"/>
              </a:spcBef>
              <a:buClr>
                <a:schemeClr val="accent1"/>
              </a:buClr>
              <a:buSzPct val="70000"/>
              <a:buFont typeface="Wingdings" pitchFamily="2" charset="2"/>
              <a:buChar char="l"/>
            </a:pPr>
            <a:r>
              <a:rPr lang="en-US" sz="2600">
                <a:ea typeface="Arial Unicode MS" pitchFamily="34" charset="-128"/>
                <a:cs typeface="Times New Roman" charset="0"/>
              </a:rPr>
              <a:t>Quản trị mạng máy tính</a:t>
            </a:r>
          </a:p>
          <a:p>
            <a:pPr marL="742950" lvl="1" indent="-285750" algn="just" eaLnBrk="1" hangingPunct="1">
              <a:spcBef>
                <a:spcPct val="20000"/>
              </a:spcBef>
              <a:buClr>
                <a:schemeClr val="accent1"/>
              </a:buClr>
              <a:buSzPct val="70000"/>
              <a:buFont typeface="Wingdings" pitchFamily="2" charset="2"/>
              <a:buNone/>
            </a:pPr>
            <a:endParaRPr lang="en-US" sz="2600">
              <a:ea typeface="Arial Unicode MS" pitchFamily="34" charset="-128"/>
              <a:cs typeface="Times New Roman" charset="0"/>
            </a:endParaRPr>
          </a:p>
        </p:txBody>
      </p:sp>
    </p:spTree>
  </p:cSld>
  <p:clrMapOvr>
    <a:masterClrMapping/>
  </p:clrMapOvr>
  <p:transition spd="slow" advClick="0" advTm="3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8EBB7A49-7FB8-4132-8F0B-508AB23464D5}" type="slidenum">
              <a:rPr lang="en-US" sz="1200">
                <a:solidFill>
                  <a:schemeClr val="tx1"/>
                </a:solidFill>
              </a:rPr>
              <a:pPr/>
              <a:t>7</a:t>
            </a:fld>
            <a:endParaRPr lang="en-US" sz="1200">
              <a:solidFill>
                <a:schemeClr val="tx1"/>
              </a:solidFill>
            </a:endParaRPr>
          </a:p>
        </p:txBody>
      </p:sp>
      <p:sp>
        <p:nvSpPr>
          <p:cNvPr id="14339"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4340" name="Rectangle 2"/>
          <p:cNvSpPr>
            <a:spLocks noGrp="1" noChangeArrowheads="1"/>
          </p:cNvSpPr>
          <p:nvPr>
            <p:ph type="title"/>
          </p:nvPr>
        </p:nvSpPr>
        <p:spPr>
          <a:xfrm>
            <a:off x="381000" y="0"/>
            <a:ext cx="8382000" cy="685800"/>
          </a:xfrm>
        </p:spPr>
        <p:txBody>
          <a:bodyPr/>
          <a:lstStyle/>
          <a:p>
            <a:pPr algn="ctr" eaLnBrk="1" hangingPunct="1"/>
            <a:r>
              <a:rPr lang="en-US" smtClean="0"/>
              <a:t>Khả năng và v</a:t>
            </a:r>
            <a:r>
              <a:rPr lang="vi-VN" smtClean="0"/>
              <a:t>ị trí làm việc sau khi tốt nghiệp</a:t>
            </a:r>
            <a:endParaRPr lang="en-US" smtClean="0"/>
          </a:p>
        </p:txBody>
      </p:sp>
      <p:sp>
        <p:nvSpPr>
          <p:cNvPr id="7" name="Rectangle 3"/>
          <p:cNvSpPr txBox="1">
            <a:spLocks noChangeArrowheads="1"/>
          </p:cNvSpPr>
          <p:nvPr/>
        </p:nvSpPr>
        <p:spPr bwMode="auto">
          <a:xfrm>
            <a:off x="152400" y="762000"/>
            <a:ext cx="8839200" cy="556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pPr marL="342900" indent="-342900" algn="just" eaLnBrk="1" hangingPunct="1">
              <a:spcBef>
                <a:spcPct val="20000"/>
              </a:spcBef>
              <a:buClr>
                <a:schemeClr val="hlink"/>
              </a:buClr>
              <a:buSzPct val="80000"/>
              <a:buFont typeface="Wingdings" pitchFamily="2" charset="2"/>
              <a:buBlip>
                <a:blip r:embed="rId2"/>
              </a:buBlip>
            </a:pPr>
            <a:r>
              <a:rPr lang="en-US" sz="2600" b="1"/>
              <a:t>Chuyên ngành Công nghệ phần mềm, Công nghệ Web</a:t>
            </a:r>
            <a:endParaRPr lang="en-US" sz="2600" b="1">
              <a:solidFill>
                <a:schemeClr val="tx1"/>
              </a:solidFill>
              <a:ea typeface="Arial Unicode MS" pitchFamily="34" charset="-128"/>
              <a:cs typeface="Times New Roman" charset="0"/>
            </a:endParaRPr>
          </a:p>
          <a:p>
            <a:pPr marL="342900" indent="-342900">
              <a:spcBef>
                <a:spcPct val="20000"/>
              </a:spcBef>
              <a:buClr>
                <a:schemeClr val="hlink"/>
              </a:buClr>
              <a:buSzPct val="80000"/>
              <a:buFont typeface="Wingdings" pitchFamily="2" charset="2"/>
              <a:buNone/>
            </a:pPr>
            <a:r>
              <a:rPr lang="pt-BR" sz="2600"/>
              <a:t>Khả năng và vị trí công tác:</a:t>
            </a:r>
            <a:endParaRPr lang="en-US" sz="2600"/>
          </a:p>
          <a:p>
            <a:pPr marL="342900" indent="-342900" algn="just">
              <a:spcBef>
                <a:spcPct val="20000"/>
              </a:spcBef>
              <a:buClr>
                <a:schemeClr val="hlink"/>
              </a:buClr>
              <a:buSzPct val="80000"/>
              <a:buFont typeface="Wingdings" pitchFamily="2" charset="2"/>
              <a:buNone/>
            </a:pPr>
            <a:r>
              <a:rPr lang="pt-BR" sz="2600"/>
              <a:t>+ Khả năng công tác: Đảm nhiệm các công việc về gia công phát triển phần mềm; thiết kế, bảo trì, sửa chữa và nâng cấp webside, tại các công ty phần mềm, webside; các doanh nghiệp, công ty bảo trì, lắp ráp, phân phối máy tính và các thiết bị tin học; các cơ quan, nhà máy, trường học</a:t>
            </a:r>
          </a:p>
          <a:p>
            <a:pPr marL="342900" indent="-342900" algn="just">
              <a:spcBef>
                <a:spcPct val="20000"/>
              </a:spcBef>
              <a:buClr>
                <a:schemeClr val="hlink"/>
              </a:buClr>
              <a:buSzPct val="80000"/>
              <a:buFont typeface="Wingdings" pitchFamily="2" charset="2"/>
              <a:buNone/>
            </a:pPr>
            <a:r>
              <a:rPr lang="en-US" sz="2600"/>
              <a:t> </a:t>
            </a:r>
            <a:r>
              <a:rPr lang="pt-BR" sz="2600"/>
              <a:t>+ Vị trí công tác: Nhân viên tin học, nhân viên kiểm thử phát triển phần mềm, nhân viên bảo trì phần mềm, nhân viên thiết kế, quản trị, cập nhật và bảo trì web trong các doanh nghiệp.</a:t>
            </a:r>
            <a:endParaRPr lang="en-US" sz="2600">
              <a:ea typeface="Arial Unicode MS" pitchFamily="34" charset="-128"/>
              <a:cs typeface="Times New Roman" charset="0"/>
            </a:endParaRPr>
          </a:p>
        </p:txBody>
      </p:sp>
    </p:spTree>
  </p:cSld>
  <p:clrMapOvr>
    <a:masterClrMapping/>
  </p:clrMapOvr>
  <p:transition spd="slow" advClick="0" advTm="3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4B15435C-90B4-4F93-8D5E-285C162C1481}" type="slidenum">
              <a:rPr lang="en-US" sz="1200">
                <a:solidFill>
                  <a:schemeClr val="tx1"/>
                </a:solidFill>
              </a:rPr>
              <a:pPr/>
              <a:t>8</a:t>
            </a:fld>
            <a:endParaRPr lang="en-US" sz="1200">
              <a:solidFill>
                <a:schemeClr val="tx1"/>
              </a:solidFill>
            </a:endParaRPr>
          </a:p>
        </p:txBody>
      </p:sp>
      <p:sp>
        <p:nvSpPr>
          <p:cNvPr id="15363"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5364" name="Rectangle 2"/>
          <p:cNvSpPr>
            <a:spLocks noGrp="1" noChangeArrowheads="1"/>
          </p:cNvSpPr>
          <p:nvPr>
            <p:ph type="title"/>
          </p:nvPr>
        </p:nvSpPr>
        <p:spPr>
          <a:xfrm>
            <a:off x="381000" y="0"/>
            <a:ext cx="8382000" cy="685800"/>
          </a:xfrm>
        </p:spPr>
        <p:txBody>
          <a:bodyPr/>
          <a:lstStyle/>
          <a:p>
            <a:pPr algn="ctr" eaLnBrk="1" hangingPunct="1"/>
            <a:r>
              <a:rPr lang="en-US" smtClean="0"/>
              <a:t>Khả năng và v</a:t>
            </a:r>
            <a:r>
              <a:rPr lang="vi-VN" smtClean="0"/>
              <a:t>ị trí làm việc sau khi tốt nghiệp</a:t>
            </a:r>
            <a:endParaRPr lang="en-US" smtClean="0"/>
          </a:p>
        </p:txBody>
      </p:sp>
      <p:sp>
        <p:nvSpPr>
          <p:cNvPr id="7" name="Rectangle 3"/>
          <p:cNvSpPr txBox="1">
            <a:spLocks noChangeArrowheads="1"/>
          </p:cNvSpPr>
          <p:nvPr/>
        </p:nvSpPr>
        <p:spPr bwMode="auto">
          <a:xfrm>
            <a:off x="381000" y="914400"/>
            <a:ext cx="830580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pPr marL="342900" indent="-342900" algn="just" eaLnBrk="1" hangingPunct="1">
              <a:spcBef>
                <a:spcPct val="20000"/>
              </a:spcBef>
              <a:buClr>
                <a:schemeClr val="hlink"/>
              </a:buClr>
              <a:buSzPct val="80000"/>
              <a:buFont typeface="Wingdings" pitchFamily="2" charset="2"/>
              <a:buBlip>
                <a:blip r:embed="rId2"/>
              </a:buBlip>
            </a:pPr>
            <a:r>
              <a:rPr lang="en-US" sz="2600" b="1"/>
              <a:t>Chuyên ngành Mạng máy tính</a:t>
            </a:r>
            <a:endParaRPr lang="en-US" sz="2600" b="1">
              <a:solidFill>
                <a:schemeClr val="tx1"/>
              </a:solidFill>
              <a:ea typeface="Arial Unicode MS" pitchFamily="34" charset="-128"/>
              <a:cs typeface="Times New Roman" charset="0"/>
            </a:endParaRPr>
          </a:p>
          <a:p>
            <a:pPr marL="342900" indent="-342900">
              <a:spcBef>
                <a:spcPct val="20000"/>
              </a:spcBef>
              <a:buClr>
                <a:schemeClr val="hlink"/>
              </a:buClr>
              <a:buSzPct val="80000"/>
              <a:buFont typeface="Wingdings" pitchFamily="2" charset="2"/>
              <a:buNone/>
            </a:pPr>
            <a:r>
              <a:rPr lang="pt-BR" sz="2600"/>
              <a:t>Khả năng và vị trí công tác:</a:t>
            </a:r>
            <a:endParaRPr lang="en-US" sz="2600"/>
          </a:p>
          <a:p>
            <a:pPr marL="342900" indent="-342900" algn="just">
              <a:spcBef>
                <a:spcPct val="20000"/>
              </a:spcBef>
              <a:buClr>
                <a:schemeClr val="hlink"/>
              </a:buClr>
              <a:buSzPct val="80000"/>
              <a:buFont typeface="Wingdings" pitchFamily="2" charset="2"/>
              <a:buNone/>
            </a:pPr>
            <a:r>
              <a:rPr lang="pt-BR" sz="2600"/>
              <a:t>+ Khả năng công tác: Đảm nhiệm các công việc về mạng máy tính tại các </a:t>
            </a:r>
            <a:r>
              <a:rPr lang="en-US" sz="2600"/>
              <a:t>cơ quan, trường học,</a:t>
            </a:r>
            <a:r>
              <a:rPr lang="pt-BR" sz="2600"/>
              <a:t> các doanh nghiệp, công ty cung cấp các giải pháp về mạng máy tính, bảo trì, lắp ráp, phân phối máy tính và các thiết bị tin học, các cơ cơ sở đào tạo về tin học, ...</a:t>
            </a:r>
            <a:endParaRPr lang="en-US" sz="2600"/>
          </a:p>
          <a:p>
            <a:pPr marL="342900" indent="-342900" algn="just">
              <a:spcBef>
                <a:spcPct val="20000"/>
              </a:spcBef>
              <a:buClr>
                <a:schemeClr val="hlink"/>
              </a:buClr>
              <a:buSzPct val="80000"/>
              <a:buFont typeface="Wingdings" pitchFamily="2" charset="2"/>
              <a:buNone/>
            </a:pPr>
            <a:r>
              <a:rPr lang="pt-BR" sz="2600"/>
              <a:t>+ Vị trí công tác: Nhân viên tin học, nhân viên vận hành, bảo trì và quản trị hệ thống mạng, nhân viên bảo trì phần cứng trong các doanh nghiệp.</a:t>
            </a:r>
            <a:endParaRPr lang="en-US" sz="2600">
              <a:ea typeface="Arial Unicode MS" pitchFamily="34" charset="-128"/>
              <a:cs typeface="Arial Unicode MS" pitchFamily="34" charset="-128"/>
            </a:endParaRPr>
          </a:p>
        </p:txBody>
      </p:sp>
    </p:spTree>
  </p:cSld>
  <p:clrMapOvr>
    <a:masterClrMapping/>
  </p:clrMapOvr>
  <p:transition spd="slow" advClick="0" advTm="3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7B741C80-976E-4653-A4E9-79FDB8D61D3C}" type="slidenum">
              <a:rPr lang="en-US" sz="1200">
                <a:solidFill>
                  <a:schemeClr val="tx1"/>
                </a:solidFill>
              </a:rPr>
              <a:pPr/>
              <a:t>9</a:t>
            </a:fld>
            <a:endParaRPr lang="en-US" sz="1200">
              <a:solidFill>
                <a:schemeClr val="tx1"/>
              </a:solidFill>
            </a:endParaRPr>
          </a:p>
        </p:txBody>
      </p:sp>
      <p:sp>
        <p:nvSpPr>
          <p:cNvPr id="16387"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6388" name="Rectangle 2"/>
          <p:cNvSpPr>
            <a:spLocks noGrp="1" noChangeArrowheads="1"/>
          </p:cNvSpPr>
          <p:nvPr>
            <p:ph type="title"/>
          </p:nvPr>
        </p:nvSpPr>
        <p:spPr/>
        <p:txBody>
          <a:bodyPr/>
          <a:lstStyle/>
          <a:p>
            <a:pPr algn="ctr" eaLnBrk="1" hangingPunct="1"/>
            <a:r>
              <a:rPr lang="en-US" smtClean="0"/>
              <a:t>Giờ thực hành phần mềm</a:t>
            </a:r>
          </a:p>
        </p:txBody>
      </p:sp>
      <p:pic>
        <p:nvPicPr>
          <p:cNvPr id="1638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25" y="914400"/>
            <a:ext cx="888047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CF1CEBAD-ACDB-47FA-839E-AEAC6F1928F5}" type="slidenum">
              <a:rPr lang="en-US" sz="1200">
                <a:solidFill>
                  <a:schemeClr val="tx1"/>
                </a:solidFill>
              </a:rPr>
              <a:pPr/>
              <a:t>10</a:t>
            </a:fld>
            <a:endParaRPr lang="en-US" sz="1200">
              <a:solidFill>
                <a:schemeClr val="tx1"/>
              </a:solidFill>
            </a:endParaRPr>
          </a:p>
        </p:txBody>
      </p:sp>
      <p:sp>
        <p:nvSpPr>
          <p:cNvPr id="17411"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7412" name="Rectangle 2"/>
          <p:cNvSpPr>
            <a:spLocks noGrp="1" noChangeArrowheads="1"/>
          </p:cNvSpPr>
          <p:nvPr>
            <p:ph type="title"/>
          </p:nvPr>
        </p:nvSpPr>
        <p:spPr/>
        <p:txBody>
          <a:bodyPr/>
          <a:lstStyle/>
          <a:p>
            <a:pPr algn="ctr" eaLnBrk="1" hangingPunct="1"/>
            <a:r>
              <a:rPr lang="en-US" smtClean="0"/>
              <a:t>Giờ thực hành phần cứng máy tính </a:t>
            </a:r>
          </a:p>
        </p:txBody>
      </p:sp>
      <p:pic>
        <p:nvPicPr>
          <p:cNvPr id="17413" name="Picture 4" descr="DSC003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838200"/>
            <a:ext cx="7315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2F1571ED-E037-4CD1-BA34-71EF55A0BF9F}" type="slidenum">
              <a:rPr lang="en-US" sz="1200">
                <a:solidFill>
                  <a:schemeClr val="tx1"/>
                </a:solidFill>
              </a:rPr>
              <a:pPr/>
              <a:t>11</a:t>
            </a:fld>
            <a:endParaRPr lang="en-US" sz="1200">
              <a:solidFill>
                <a:schemeClr val="tx1"/>
              </a:solidFill>
            </a:endParaRPr>
          </a:p>
        </p:txBody>
      </p:sp>
      <p:sp>
        <p:nvSpPr>
          <p:cNvPr id="18435"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8436" name="Rectangle 2"/>
          <p:cNvSpPr>
            <a:spLocks noGrp="1" noChangeArrowheads="1"/>
          </p:cNvSpPr>
          <p:nvPr>
            <p:ph type="title"/>
          </p:nvPr>
        </p:nvSpPr>
        <p:spPr/>
        <p:txBody>
          <a:bodyPr/>
          <a:lstStyle/>
          <a:p>
            <a:pPr algn="ctr" eaLnBrk="1" hangingPunct="1"/>
            <a:r>
              <a:rPr lang="en-US" smtClean="0"/>
              <a:t>SV vẽ tranh tặng khoa nhân ngày 20/11 </a:t>
            </a:r>
          </a:p>
        </p:txBody>
      </p:sp>
      <p:pic>
        <p:nvPicPr>
          <p:cNvPr id="1843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762000"/>
            <a:ext cx="7391400"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AFD9410A-6CFD-4911-ABF7-C881B843779B}" type="slidenum">
              <a:rPr lang="en-US" sz="1200">
                <a:solidFill>
                  <a:schemeClr val="tx1"/>
                </a:solidFill>
              </a:rPr>
              <a:pPr/>
              <a:t>12</a:t>
            </a:fld>
            <a:endParaRPr lang="en-US" sz="1200">
              <a:solidFill>
                <a:schemeClr val="tx1"/>
              </a:solidFill>
            </a:endParaRPr>
          </a:p>
        </p:txBody>
      </p:sp>
      <p:sp>
        <p:nvSpPr>
          <p:cNvPr id="19459"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19460" name="Rectangle 2"/>
          <p:cNvSpPr>
            <a:spLocks noGrp="1" noChangeArrowheads="1"/>
          </p:cNvSpPr>
          <p:nvPr>
            <p:ph type="title"/>
          </p:nvPr>
        </p:nvSpPr>
        <p:spPr>
          <a:xfrm>
            <a:off x="228600" y="0"/>
            <a:ext cx="8686800" cy="685800"/>
          </a:xfrm>
        </p:spPr>
        <p:txBody>
          <a:bodyPr/>
          <a:lstStyle/>
          <a:p>
            <a:pPr algn="ctr" eaLnBrk="1" hangingPunct="1"/>
            <a:r>
              <a:rPr lang="en-US" smtClean="0"/>
              <a:t>Giải Nhì Hội thi GV dạy giỏi TP. HCM năm 2014</a:t>
            </a:r>
          </a:p>
        </p:txBody>
      </p:sp>
      <p:pic>
        <p:nvPicPr>
          <p:cNvPr id="19461"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793750"/>
            <a:ext cx="7315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1E142B8E-E419-4133-93FE-E8C73B297097}" type="slidenum">
              <a:rPr lang="en-US" sz="1200">
                <a:solidFill>
                  <a:schemeClr val="tx1"/>
                </a:solidFill>
              </a:rPr>
              <a:pPr/>
              <a:t>13</a:t>
            </a:fld>
            <a:endParaRPr lang="en-US" sz="1200">
              <a:solidFill>
                <a:schemeClr val="tx1"/>
              </a:solidFill>
            </a:endParaRPr>
          </a:p>
        </p:txBody>
      </p:sp>
      <p:sp>
        <p:nvSpPr>
          <p:cNvPr id="20483"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20484" name="Rectangle 2"/>
          <p:cNvSpPr>
            <a:spLocks noGrp="1" noChangeArrowheads="1"/>
          </p:cNvSpPr>
          <p:nvPr>
            <p:ph type="title"/>
          </p:nvPr>
        </p:nvSpPr>
        <p:spPr>
          <a:xfrm>
            <a:off x="228600" y="0"/>
            <a:ext cx="8686800" cy="685800"/>
          </a:xfrm>
        </p:spPr>
        <p:txBody>
          <a:bodyPr/>
          <a:lstStyle/>
          <a:p>
            <a:pPr algn="ctr" eaLnBrk="1" hangingPunct="1"/>
            <a:r>
              <a:rPr lang="en-US" smtClean="0"/>
              <a:t>Giải Ba Olympic Tin học SV Toàn quốc 2008</a:t>
            </a:r>
          </a:p>
        </p:txBody>
      </p:sp>
      <p:pic>
        <p:nvPicPr>
          <p:cNvPr id="2048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8200" y="781050"/>
            <a:ext cx="7315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3"/>
          <p:cNvSpPr>
            <a:spLocks noGrp="1"/>
          </p:cNvSpPr>
          <p:nvPr>
            <p:ph type="sldNum" sz="quarter" idx="10"/>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fld id="{384CE6BA-B124-41AA-A7FC-45B73BD6F636}" type="slidenum">
              <a:rPr lang="en-US" sz="1200">
                <a:solidFill>
                  <a:schemeClr val="tx1"/>
                </a:solidFill>
              </a:rPr>
              <a:pPr/>
              <a:t>14</a:t>
            </a:fld>
            <a:endParaRPr lang="en-US" sz="1200">
              <a:solidFill>
                <a:schemeClr val="tx1"/>
              </a:solidFill>
            </a:endParaRPr>
          </a:p>
        </p:txBody>
      </p:sp>
      <p:sp>
        <p:nvSpPr>
          <p:cNvPr id="21507" name="Date Placeholder 4"/>
          <p:cNvSpPr>
            <a:spLocks noGrp="1"/>
          </p:cNvSpPr>
          <p:nvPr>
            <p:ph type="dt" sz="quarter" idx="11"/>
          </p:nvPr>
        </p:nvSpPr>
        <p:spPr>
          <a:noFill/>
        </p:spPr>
        <p:txBody>
          <a:bodyPr/>
          <a:lstStyle>
            <a:lvl1pPr>
              <a:defRPr sz="2800">
                <a:solidFill>
                  <a:srgbClr val="000099"/>
                </a:solidFill>
                <a:latin typeface="Arial" charset="0"/>
              </a:defRPr>
            </a:lvl1pPr>
            <a:lvl2pPr>
              <a:defRPr sz="2800">
                <a:solidFill>
                  <a:srgbClr val="000099"/>
                </a:solidFill>
                <a:latin typeface="Arial" charset="0"/>
              </a:defRPr>
            </a:lvl2pPr>
            <a:lvl3pPr>
              <a:defRPr sz="2400">
                <a:solidFill>
                  <a:srgbClr val="000099"/>
                </a:solidFill>
                <a:latin typeface="Arial" charset="0"/>
              </a:defRPr>
            </a:lvl3pPr>
            <a:lvl4pPr>
              <a:defRPr sz="2000">
                <a:solidFill>
                  <a:srgbClr val="000099"/>
                </a:solidFill>
                <a:latin typeface="Arial" charset="0"/>
              </a:defRPr>
            </a:lvl4pPr>
            <a:lvl5pPr>
              <a:defRPr sz="2000">
                <a:solidFill>
                  <a:srgbClr val="000099"/>
                </a:solidFill>
                <a:latin typeface="Arial" charset="0"/>
              </a:defRPr>
            </a:lvl5pPr>
            <a:lvl6pPr eaLnBrk="0" hangingPunct="0">
              <a:defRPr sz="2000">
                <a:solidFill>
                  <a:srgbClr val="000099"/>
                </a:solidFill>
                <a:latin typeface="Arial" charset="0"/>
              </a:defRPr>
            </a:lvl6pPr>
            <a:lvl7pPr eaLnBrk="0" hangingPunct="0">
              <a:defRPr sz="2000">
                <a:solidFill>
                  <a:srgbClr val="000099"/>
                </a:solidFill>
                <a:latin typeface="Arial" charset="0"/>
              </a:defRPr>
            </a:lvl7pPr>
            <a:lvl8pPr eaLnBrk="0" hangingPunct="0">
              <a:defRPr sz="2000">
                <a:solidFill>
                  <a:srgbClr val="000099"/>
                </a:solidFill>
                <a:latin typeface="Arial" charset="0"/>
              </a:defRPr>
            </a:lvl8pPr>
            <a:lvl9pPr eaLnBrk="0" hangingPunct="0">
              <a:defRPr sz="2000">
                <a:solidFill>
                  <a:srgbClr val="000099"/>
                </a:solidFill>
                <a:latin typeface="Arial" charset="0"/>
              </a:defRPr>
            </a:lvl9pPr>
          </a:lstStyle>
          <a:p>
            <a:r>
              <a:rPr lang="en-US" sz="1200" smtClean="0">
                <a:solidFill>
                  <a:srgbClr val="008000"/>
                </a:solidFill>
              </a:rPr>
              <a:t>Trường CĐKT Lý Tự Trọng TP.HCM – Khoa Công nghệ Thông tin</a:t>
            </a:r>
          </a:p>
        </p:txBody>
      </p:sp>
      <p:sp>
        <p:nvSpPr>
          <p:cNvPr id="21508" name="Rectangle 2"/>
          <p:cNvSpPr>
            <a:spLocks noGrp="1" noChangeArrowheads="1"/>
          </p:cNvSpPr>
          <p:nvPr>
            <p:ph type="title"/>
          </p:nvPr>
        </p:nvSpPr>
        <p:spPr>
          <a:xfrm>
            <a:off x="228600" y="0"/>
            <a:ext cx="8686800" cy="685800"/>
          </a:xfrm>
        </p:spPr>
        <p:txBody>
          <a:bodyPr/>
          <a:lstStyle/>
          <a:p>
            <a:pPr algn="ctr" eaLnBrk="1" hangingPunct="1"/>
            <a:r>
              <a:rPr lang="en-US" smtClean="0"/>
              <a:t>Giải Nhì Olympic Tin học SV Toàn quốc 2009</a:t>
            </a:r>
          </a:p>
        </p:txBody>
      </p:sp>
      <p:pic>
        <p:nvPicPr>
          <p:cNvPr id="2150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8200" y="762000"/>
            <a:ext cx="7391400"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3000"/>
  <p:timing>
    <p:tnLst>
      <p:par>
        <p:cTn id="1" dur="indefinite" restart="never" nodeType="tmRoot"/>
      </p:par>
    </p:tnLst>
  </p:timing>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3449</TotalTime>
  <Words>729</Words>
  <Application>Microsoft Office PowerPoint</Application>
  <PresentationFormat>On-screen Show (4:3)</PresentationFormat>
  <Paragraphs>91</Paragraphs>
  <Slides>14</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Wingdings</vt:lpstr>
      <vt:lpstr>Tahoma</vt:lpstr>
      <vt:lpstr>Times New Roman</vt:lpstr>
      <vt:lpstr>Arial Unicode MS</vt:lpstr>
      <vt:lpstr>Radial</vt:lpstr>
      <vt:lpstr>THE COLLEGE OF TECHNICAL LY TU TRONG</vt:lpstr>
      <vt:lpstr>THE </vt:lpstr>
      <vt:lpstr>Giới thiệu chung</vt:lpstr>
      <vt:lpstr>Tỷ lệ thực tập và có việc làm</vt:lpstr>
      <vt:lpstr>Các hệ đào tạo</vt:lpstr>
      <vt:lpstr>Các hệ đào tạo</vt:lpstr>
      <vt:lpstr>Khả năng và vị trí làm việc sau khi tốt nghiệp</vt:lpstr>
      <vt:lpstr>Khả năng và vị trí làm việc sau khi tốt nghiệp</vt:lpstr>
      <vt:lpstr>Giờ thực hành phần mềm</vt:lpstr>
      <vt:lpstr>Giờ thực hành phần cứng máy tính </vt:lpstr>
      <vt:lpstr>SV vẽ tranh tặng khoa nhân ngày 20/11 </vt:lpstr>
      <vt:lpstr>Giải Nhì Hội thi GV dạy giỏi TP. HCM năm 2014</vt:lpstr>
      <vt:lpstr>Giải Ba Olympic Tin học SV Toàn quốc 2008</vt:lpstr>
      <vt:lpstr>Giải Nhì Olympic Tin học SV Toàn quốc 2009</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KHOA COÂNG NGHEÄ THOÂNG TIN</dc:title>
  <dc:creator>User</dc:creator>
  <cp:lastModifiedBy>VuThiThaiLinh</cp:lastModifiedBy>
  <cp:revision>125</cp:revision>
  <dcterms:created xsi:type="dcterms:W3CDTF">2006-10-17T04:05:03Z</dcterms:created>
  <dcterms:modified xsi:type="dcterms:W3CDTF">2017-09-03T15:19:11Z</dcterms:modified>
</cp:coreProperties>
</file>